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79" r:id="rId4"/>
    <p:sldId id="290" r:id="rId5"/>
    <p:sldId id="281" r:id="rId6"/>
    <p:sldId id="301" r:id="rId7"/>
    <p:sldId id="282" r:id="rId8"/>
    <p:sldId id="283" r:id="rId9"/>
    <p:sldId id="300" r:id="rId10"/>
    <p:sldId id="284" r:id="rId11"/>
    <p:sldId id="299" r:id="rId12"/>
    <p:sldId id="285" r:id="rId13"/>
    <p:sldId id="287" r:id="rId14"/>
    <p:sldId id="291" r:id="rId15"/>
    <p:sldId id="292" r:id="rId16"/>
    <p:sldId id="293" r:id="rId17"/>
    <p:sldId id="294" r:id="rId18"/>
    <p:sldId id="295" r:id="rId19"/>
    <p:sldId id="288" r:id="rId20"/>
    <p:sldId id="296" r:id="rId21"/>
    <p:sldId id="297" r:id="rId22"/>
    <p:sldId id="298" r:id="rId23"/>
    <p:sldId id="289" r:id="rId24"/>
    <p:sldId id="261" r:id="rId25"/>
    <p:sldId id="273" r:id="rId26"/>
    <p:sldId id="274" r:id="rId27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Barlow Condensed" panose="00000506000000000000" pitchFamily="2" charset="0"/>
      <p:regular r:id="rId31"/>
      <p:bold r:id="rId32"/>
      <p:italic r:id="rId33"/>
      <p:boldItalic r:id="rId34"/>
    </p:embeddedFont>
    <p:embeddedFont>
      <p:font typeface="Barlow Condensed SemiBold" panose="00000706000000000000" pitchFamily="2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Inter Light" panose="020B0600000101010101" charset="0"/>
      <p:regular r:id="rId43"/>
    </p:embeddedFont>
    <p:embeddedFont>
      <p:font typeface="Malgun Gothic Semilight" panose="020B0502040204020203" pitchFamily="50" charset="-127"/>
      <p:regular r:id="rId44"/>
    </p:embeddedFont>
    <p:embeddedFont>
      <p:font typeface="Merriweather" panose="00000500000000000000" pitchFamily="2" charset="0"/>
      <p:regular r:id="rId45"/>
      <p:bold r:id="rId46"/>
      <p:italic r:id="rId47"/>
      <p:boldItalic r:id="rId48"/>
    </p:embeddedFont>
    <p:embeddedFont>
      <p:font typeface="Roboto Condensed" panose="02000000000000000000" pitchFamily="2" charset="0"/>
      <p:regular r:id="rId49"/>
      <p:bold r:id="rId50"/>
      <p:italic r:id="rId51"/>
      <p:boldItalic r:id="rId52"/>
    </p:embeddedFont>
    <p:embeddedFont>
      <p:font typeface="Trirong" panose="00000500000000000000" pitchFamily="2" charset="-34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5CAC"/>
    <a:srgbClr val="0CC7D3"/>
    <a:srgbClr val="CE6300"/>
    <a:srgbClr val="E2C700"/>
    <a:srgbClr val="F7D1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1" y="264"/>
      </p:cViewPr>
      <p:guideLst>
        <p:guide orient="horz" pos="2160"/>
        <p:guide pos="3840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55" Type="http://schemas.openxmlformats.org/officeDocument/2006/relationships/font" Target="fonts/font2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font" Target="fonts/font2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56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54" Type="http://schemas.openxmlformats.org/officeDocument/2006/relationships/font" Target="fonts/font2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font" Target="fonts/font2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9af4bc0a09_0_10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9af4bc0a09_0_10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214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9af4bc0a09_0_10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9af4bc0a09_0_10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9af4bc0a09_0_1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9af4bc0a09_0_1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9af4bc0a09_0_1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9af4bc0a09_0_1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17732" y="12394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 rt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17724" y="3873076"/>
            <a:ext cx="76536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rgbClr val="265CAC"/>
                </a:solidFill>
                <a:latin typeface="+mj-ea"/>
                <a:ea typeface="+mj-ea"/>
                <a:cs typeface="Trirong"/>
                <a:sym typeface="Triro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Trirong"/>
              <a:buNone/>
              <a:defRPr sz="30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9473013" y="160315"/>
            <a:ext cx="1168800" cy="11688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005969" y="1489870"/>
            <a:ext cx="385500" cy="385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5400000">
            <a:off x="11029805" y="328105"/>
            <a:ext cx="15624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2"/>
          <p:cNvSpPr/>
          <p:nvPr/>
        </p:nvSpPr>
        <p:spPr>
          <a:xfrm rot="-1696825">
            <a:off x="-372257" y="2322300"/>
            <a:ext cx="1259426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10933609" y="1900883"/>
            <a:ext cx="1535400" cy="15354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2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10807566" y="5383731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9637768" y="4565127"/>
            <a:ext cx="386700" cy="5373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"/>
          <p:cNvSpPr/>
          <p:nvPr/>
        </p:nvSpPr>
        <p:spPr>
          <a:xfrm rot="-9778265">
            <a:off x="9738721" y="2307737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2"/>
          <p:cNvSpPr/>
          <p:nvPr/>
        </p:nvSpPr>
        <p:spPr>
          <a:xfrm rot="4051234">
            <a:off x="8315763" y="674657"/>
            <a:ext cx="1398494" cy="722707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"/>
          <p:cNvSpPr/>
          <p:nvPr/>
        </p:nvSpPr>
        <p:spPr>
          <a:xfrm rot="10800000">
            <a:off x="9962142" y="3830849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2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11029284" y="3638067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2"/>
          <p:cNvSpPr/>
          <p:nvPr/>
        </p:nvSpPr>
        <p:spPr>
          <a:xfrm rot="3553164">
            <a:off x="6478339" y="4820497"/>
            <a:ext cx="2124467" cy="2107643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2"/>
          <p:cNvSpPr/>
          <p:nvPr/>
        </p:nvSpPr>
        <p:spPr>
          <a:xfrm rot="-3655814">
            <a:off x="7148915" y="4655664"/>
            <a:ext cx="3082279" cy="2649454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2"/>
          <p:cNvSpPr/>
          <p:nvPr/>
        </p:nvSpPr>
        <p:spPr>
          <a:xfrm rot="5400000">
            <a:off x="9350227" y="2772892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itle and text">
  <p:cSld name="TITLE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>
            <a:spLocks noGrp="1"/>
          </p:cNvSpPr>
          <p:nvPr>
            <p:ph type="subTitle" idx="1"/>
          </p:nvPr>
        </p:nvSpPr>
        <p:spPr>
          <a:xfrm>
            <a:off x="7991562" y="1202681"/>
            <a:ext cx="3026020" cy="624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endParaRPr dirty="0"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n-ea"/>
                <a:ea typeface="+mn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283300" y="489700"/>
            <a:ext cx="10698000" cy="1154342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b="1"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3"/>
          <p:cNvSpPr txBox="1">
            <a:spLocks noGrp="1"/>
          </p:cNvSpPr>
          <p:nvPr>
            <p:ph type="body" idx="2"/>
          </p:nvPr>
        </p:nvSpPr>
        <p:spPr>
          <a:xfrm>
            <a:off x="283300" y="1819488"/>
            <a:ext cx="10698000" cy="454658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+mn-ea"/>
                <a:ea typeface="+mn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51" name="Google Shape;51;p3"/>
          <p:cNvSpPr/>
          <p:nvPr/>
        </p:nvSpPr>
        <p:spPr>
          <a:xfrm flipH="1">
            <a:off x="11373730" y="337328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2" name="Google Shape;52;p3"/>
          <p:cNvSpPr/>
          <p:nvPr/>
        </p:nvSpPr>
        <p:spPr>
          <a:xfrm rot="-5400000" flipH="1">
            <a:off x="11665427" y="963042"/>
            <a:ext cx="731400" cy="630600"/>
          </a:xfrm>
          <a:prstGeom prst="triangle">
            <a:avLst>
              <a:gd name="adj" fmla="val 50000"/>
            </a:avLst>
          </a:prstGeom>
          <a:solidFill>
            <a:srgbClr val="CE63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 rot="5400000" flipH="1">
            <a:off x="11204872" y="1356004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 rot="-5400000" flipH="1">
            <a:off x="9974530" y="-694861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5" name="Google Shape;55;p3"/>
          <p:cNvSpPr/>
          <p:nvPr/>
        </p:nvSpPr>
        <p:spPr>
          <a:xfrm flipH="1">
            <a:off x="11196113" y="2674662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6" name="Google Shape;56;p3"/>
          <p:cNvSpPr/>
          <p:nvPr/>
        </p:nvSpPr>
        <p:spPr>
          <a:xfrm rot="1696954" flipH="1">
            <a:off x="11457881" y="2318123"/>
            <a:ext cx="1280232" cy="336902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 rot="1299682" flipH="1">
            <a:off x="9516508" y="-195501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 flipH="1">
            <a:off x="7520787" y="-9075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 rot="-5400000" flipH="1">
            <a:off x="11115823" y="3633805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 rot="-2662362" flipH="1">
            <a:off x="11373252" y="446389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 rot="-1383456" flipH="1">
            <a:off x="-78784" y="146727"/>
            <a:ext cx="1398732" cy="722830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 flipH="1">
            <a:off x="533055" y="-185797"/>
            <a:ext cx="476700" cy="476700"/>
          </a:xfrm>
          <a:prstGeom prst="ellipse">
            <a:avLst/>
          </a:prstGeom>
          <a:solidFill>
            <a:srgbClr val="265CA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n-ea"/>
              <a:ea typeface="+mn-ea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+mn-ea"/>
                <a:ea typeface="+mn-ea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+mn-ea"/>
              <a:ea typeface="+mn-ea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 userDrawn="1">
  <p:cSld name="SECTION_HEADER_1">
    <p:bg>
      <p:bgPr>
        <a:solidFill>
          <a:schemeClr val="accent2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5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5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5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5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5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5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5"/>
          <p:cNvSpPr/>
          <p:nvPr/>
        </p:nvSpPr>
        <p:spPr>
          <a:xfrm rot="-1697381">
            <a:off x="-374411" y="2322753"/>
            <a:ext cx="1261580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>
            <a:off x="9672276" y="823096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5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5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5"/>
          <p:cNvSpPr/>
          <p:nvPr/>
        </p:nvSpPr>
        <p:spPr>
          <a:xfrm rot="10800000">
            <a:off x="11250430" y="5435657"/>
            <a:ext cx="476700" cy="476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 rot="-5400000">
            <a:off x="11542127" y="46560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5"/>
          <p:cNvSpPr/>
          <p:nvPr/>
        </p:nvSpPr>
        <p:spPr>
          <a:xfrm rot="5400000">
            <a:off x="11081572" y="42630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5"/>
          <p:cNvSpPr/>
          <p:nvPr/>
        </p:nvSpPr>
        <p:spPr>
          <a:xfrm rot="-5400000">
            <a:off x="9851230" y="55729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5"/>
          <p:cNvSpPr/>
          <p:nvPr/>
        </p:nvSpPr>
        <p:spPr>
          <a:xfrm rot="9103154">
            <a:off x="11334687" y="3594225"/>
            <a:ext cx="1281573" cy="3369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 rot="9500318">
            <a:off x="9393208" y="54877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 rot="-5400000">
            <a:off x="10992523" y="22061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5"/>
          <p:cNvSpPr/>
          <p:nvPr/>
        </p:nvSpPr>
        <p:spPr>
          <a:xfrm rot="-8137638">
            <a:off x="11249952" y="53032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5400000">
            <a:off x="11415226" y="-16762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10800000">
            <a:off x="11626087" y="693292"/>
            <a:ext cx="479700" cy="457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3221306">
            <a:off x="10116897" y="70021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BA5E146-BD5A-0587-9F89-A980C2C8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573" y="1633546"/>
            <a:ext cx="9443400" cy="1122300"/>
          </a:xfrm>
        </p:spPr>
        <p:txBody>
          <a:bodyPr anchor="ctr"/>
          <a:lstStyle>
            <a:lvl1pPr algn="ctr">
              <a:defRPr sz="4800" b="1">
                <a:latin typeface="+mj-ea"/>
                <a:ea typeface="+mj-ea"/>
              </a:defRPr>
            </a:lvl1pPr>
          </a:lstStyle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36C2E-AF0C-AEF9-1200-D388A1D2E76D}"/>
              </a:ext>
            </a:extLst>
          </p:cNvPr>
          <p:cNvSpPr txBox="1">
            <a:spLocks/>
          </p:cNvSpPr>
          <p:nvPr userDrawn="1"/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500" b="0" i="0" u="none" strike="noStrike" cap="none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AE53F1E4-E1F4-0FE2-40EA-BF6E6F76FB49}"/>
              </a:ext>
            </a:extLst>
          </p:cNvPr>
          <p:cNvSpPr txBox="1">
            <a:spLocks/>
          </p:cNvSpPr>
          <p:nvPr userDrawn="1"/>
        </p:nvSpPr>
        <p:spPr>
          <a:xfrm>
            <a:off x="3595913" y="2755846"/>
            <a:ext cx="5000175" cy="258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Arial"/>
              <a:buAutoNum type="arabicPeriod"/>
            </a:pPr>
            <a:endParaRPr lang="en-US" altLang="ko-KR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515379D0-2B8B-20F2-4EB1-E2445C805C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6118" y="3040934"/>
            <a:ext cx="5179765" cy="2793671"/>
          </a:xfrm>
        </p:spPr>
        <p:txBody>
          <a:bodyPr anchor="ctr"/>
          <a:lstStyle>
            <a:lvl1pPr marL="546100"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eriod"/>
              <a:defRPr sz="2400">
                <a:latin typeface="+mj-ea"/>
                <a:ea typeface="+mj-ea"/>
              </a:defRPr>
            </a:lvl1pPr>
            <a:lvl2pPr marL="5461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2pPr>
            <a:lvl3pPr marL="10033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3pPr>
            <a:lvl4pPr marL="14605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4pPr>
            <a:lvl5pPr marL="1917700" indent="0">
              <a:lnSpc>
                <a:spcPct val="150000"/>
              </a:lnSpc>
              <a:buFontTx/>
              <a:buNone/>
              <a:defRPr sz="2400">
                <a:latin typeface="+mj-ea"/>
                <a:ea typeface="+mj-ea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>
            <a:spLocks noGrp="1"/>
          </p:cNvSpPr>
          <p:nvPr>
            <p:ph type="title"/>
          </p:nvPr>
        </p:nvSpPr>
        <p:spPr>
          <a:xfrm>
            <a:off x="2073275" y="821975"/>
            <a:ext cx="9702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+mj-ea"/>
                <a:ea typeface="+mj-e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6"/>
          <p:cNvSpPr txBox="1">
            <a:spLocks noGrp="1"/>
          </p:cNvSpPr>
          <p:nvPr>
            <p:ph type="body" idx="1"/>
          </p:nvPr>
        </p:nvSpPr>
        <p:spPr>
          <a:xfrm>
            <a:off x="2073275" y="1765239"/>
            <a:ext cx="97029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>
                <a:latin typeface="+mj-ea"/>
                <a:ea typeface="+mj-ea"/>
              </a:defRPr>
            </a:lvl1pPr>
            <a:lvl2pPr marL="914400" lvl="1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2pPr>
            <a:lvl3pPr marL="1371600" lvl="2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3pPr>
            <a:lvl4pPr marL="1828800" lvl="3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4pPr>
            <a:lvl5pPr marL="2286000" lvl="4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5pPr>
            <a:lvl6pPr marL="2743200" lvl="5" indent="-368300" rtl="0">
              <a:spcBef>
                <a:spcPts val="2100"/>
              </a:spcBef>
              <a:spcAft>
                <a:spcPts val="0"/>
              </a:spcAft>
              <a:buSzPts val="2200"/>
              <a:buChar char="■"/>
              <a:defRPr/>
            </a:lvl6pPr>
            <a:lvl7pPr marL="3200400" lvl="6" indent="-368300" rtl="0">
              <a:spcBef>
                <a:spcPts val="2100"/>
              </a:spcBef>
              <a:spcAft>
                <a:spcPts val="0"/>
              </a:spcAft>
              <a:buSzPts val="2200"/>
              <a:buChar char="●"/>
              <a:defRPr/>
            </a:lvl7pPr>
            <a:lvl8pPr marL="3657600" lvl="7" indent="-368300" rtl="0">
              <a:spcBef>
                <a:spcPts val="2100"/>
              </a:spcBef>
              <a:spcAft>
                <a:spcPts val="0"/>
              </a:spcAft>
              <a:buSzPts val="2200"/>
              <a:buChar char="○"/>
              <a:defRPr/>
            </a:lvl8pPr>
            <a:lvl9pPr marL="4114800" lvl="8" indent="-368300" rtl="0">
              <a:spcBef>
                <a:spcPts val="2100"/>
              </a:spcBef>
              <a:spcAft>
                <a:spcPts val="2100"/>
              </a:spcAft>
              <a:buSzPts val="22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1" name="Google Shape;121;p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latin typeface="+mj-ea"/>
                <a:ea typeface="+mj-ea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2" name="Google Shape;122;p6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 rot="-1696899">
            <a:off x="-333507" y="2312502"/>
            <a:ext cx="1218220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7324976" y="6605121"/>
            <a:ext cx="765300" cy="765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0" name="Google Shape;130;p6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1" name="Google Shape;131;p6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2" name="Google Shape;132;p6"/>
          <p:cNvSpPr/>
          <p:nvPr/>
        </p:nvSpPr>
        <p:spPr>
          <a:xfrm>
            <a:off x="6123608" y="59176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3" name="Google Shape;133;p6"/>
          <p:cNvSpPr/>
          <p:nvPr/>
        </p:nvSpPr>
        <p:spPr>
          <a:xfrm>
            <a:off x="5614887" y="6330365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5" name="Google Shape;135;p6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+mj-ea"/>
              <a:ea typeface="+mj-ea"/>
              <a:cs typeface="Calibri"/>
              <a:sym typeface="Calibri"/>
            </a:endParaRPr>
          </a:p>
        </p:txBody>
      </p:sp>
      <p:sp>
        <p:nvSpPr>
          <p:cNvPr id="138" name="Google Shape;138;p6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+mj-ea"/>
                <a:ea typeface="+mj-ea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+mj-ea"/>
              <a:ea typeface="+mj-ea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192" name="Google Shape;192;p9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93" name="Google Shape;193;p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9"/>
          <p:cNvSpPr/>
          <p:nvPr/>
        </p:nvSpPr>
        <p:spPr>
          <a:xfrm>
            <a:off x="11704321" y="479819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0424009" y="239873"/>
            <a:ext cx="686700" cy="68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0737154" y="1021068"/>
            <a:ext cx="226500" cy="2265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 rot="5400000">
            <a:off x="11338777" y="338506"/>
            <a:ext cx="918000" cy="8058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11647468" y="46525"/>
            <a:ext cx="370200" cy="319200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1422901" y="6339124"/>
            <a:ext cx="403200" cy="403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 rot="5400000">
            <a:off x="11034391" y="5592731"/>
            <a:ext cx="386700" cy="73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11082694" y="6252492"/>
            <a:ext cx="290100" cy="403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 rot="-9778265">
            <a:off x="636571" y="44362"/>
            <a:ext cx="1047195" cy="483797"/>
          </a:xfrm>
          <a:custGeom>
            <a:avLst/>
            <a:gdLst/>
            <a:ahLst/>
            <a:cxnLst/>
            <a:rect l="l" t="t" r="r" b="b"/>
            <a:pathLst>
              <a:path w="1048464" h="484383" extrusionOk="0">
                <a:moveTo>
                  <a:pt x="396123" y="469877"/>
                </a:moveTo>
                <a:cubicBezTo>
                  <a:pt x="354981" y="460412"/>
                  <a:pt x="314811" y="446314"/>
                  <a:pt x="276559" y="427591"/>
                </a:cubicBezTo>
                <a:cubicBezTo>
                  <a:pt x="104300" y="343274"/>
                  <a:pt x="-2288" y="178455"/>
                  <a:pt x="37" y="0"/>
                </a:cubicBezTo>
                <a:lnTo>
                  <a:pt x="136794" y="1485"/>
                </a:lnTo>
                <a:lnTo>
                  <a:pt x="139812" y="51937"/>
                </a:lnTo>
                <a:cubicBezTo>
                  <a:pt x="152403" y="100355"/>
                  <a:pt x="191891" y="138404"/>
                  <a:pt x="242909" y="145186"/>
                </a:cubicBezTo>
                <a:cubicBezTo>
                  <a:pt x="310932" y="154230"/>
                  <a:pt x="373693" y="104265"/>
                  <a:pt x="383090" y="33586"/>
                </a:cubicBezTo>
                <a:lnTo>
                  <a:pt x="381329" y="4141"/>
                </a:lnTo>
                <a:lnTo>
                  <a:pt x="524232" y="5693"/>
                </a:lnTo>
                <a:lnTo>
                  <a:pt x="1048464" y="5693"/>
                </a:lnTo>
                <a:cubicBezTo>
                  <a:pt x="1048464" y="183896"/>
                  <a:pt x="940057" y="347347"/>
                  <a:pt x="767109" y="429909"/>
                </a:cubicBezTo>
                <a:cubicBezTo>
                  <a:pt x="651721" y="484993"/>
                  <a:pt x="519548" y="498275"/>
                  <a:pt x="396123" y="46987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 rot="4051234">
            <a:off x="9743537" y="542365"/>
            <a:ext cx="822643" cy="4251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 rot="10800000">
            <a:off x="11396942" y="1426124"/>
            <a:ext cx="683400" cy="683400"/>
          </a:xfrm>
          <a:prstGeom prst="corner">
            <a:avLst>
              <a:gd name="adj1" fmla="val 5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196483" y="5877050"/>
            <a:ext cx="1114574" cy="775147"/>
          </a:xfrm>
          <a:custGeom>
            <a:avLst/>
            <a:gdLst/>
            <a:ahLst/>
            <a:cxnLst/>
            <a:rect l="l" t="t" r="r" b="b"/>
            <a:pathLst>
              <a:path w="1114574" h="775147" extrusionOk="0">
                <a:moveTo>
                  <a:pt x="562715" y="728814"/>
                </a:moveTo>
                <a:cubicBezTo>
                  <a:pt x="575508" y="728814"/>
                  <a:pt x="585880" y="739186"/>
                  <a:pt x="585880" y="751981"/>
                </a:cubicBezTo>
                <a:cubicBezTo>
                  <a:pt x="585880" y="764775"/>
                  <a:pt x="575508" y="775147"/>
                  <a:pt x="562715" y="775147"/>
                </a:cubicBezTo>
                <a:cubicBezTo>
                  <a:pt x="549922" y="775147"/>
                  <a:pt x="539550" y="764775"/>
                  <a:pt x="539550" y="751981"/>
                </a:cubicBezTo>
                <a:cubicBezTo>
                  <a:pt x="539550" y="739186"/>
                  <a:pt x="549922" y="728814"/>
                  <a:pt x="562715" y="728814"/>
                </a:cubicBezTo>
                <a:close/>
                <a:moveTo>
                  <a:pt x="385617" y="728814"/>
                </a:moveTo>
                <a:cubicBezTo>
                  <a:pt x="398412" y="728814"/>
                  <a:pt x="408783" y="739186"/>
                  <a:pt x="408783" y="751981"/>
                </a:cubicBezTo>
                <a:cubicBezTo>
                  <a:pt x="408783" y="764775"/>
                  <a:pt x="398412" y="775147"/>
                  <a:pt x="385617" y="775147"/>
                </a:cubicBezTo>
                <a:cubicBezTo>
                  <a:pt x="372822" y="775147"/>
                  <a:pt x="362450" y="764775"/>
                  <a:pt x="362450" y="751981"/>
                </a:cubicBezTo>
                <a:cubicBezTo>
                  <a:pt x="362450" y="739186"/>
                  <a:pt x="372822" y="728814"/>
                  <a:pt x="385617" y="728814"/>
                </a:cubicBezTo>
                <a:close/>
                <a:moveTo>
                  <a:pt x="208527" y="728814"/>
                </a:moveTo>
                <a:cubicBezTo>
                  <a:pt x="221322" y="728814"/>
                  <a:pt x="231693" y="739186"/>
                  <a:pt x="231693" y="751981"/>
                </a:cubicBezTo>
                <a:cubicBezTo>
                  <a:pt x="231693" y="764775"/>
                  <a:pt x="221322" y="775147"/>
                  <a:pt x="208527" y="775147"/>
                </a:cubicBezTo>
                <a:cubicBezTo>
                  <a:pt x="195729" y="775147"/>
                  <a:pt x="185355" y="764775"/>
                  <a:pt x="185355" y="751981"/>
                </a:cubicBezTo>
                <a:cubicBezTo>
                  <a:pt x="185355" y="739186"/>
                  <a:pt x="195729" y="728814"/>
                  <a:pt x="208527" y="728814"/>
                </a:cubicBezTo>
                <a:close/>
                <a:moveTo>
                  <a:pt x="31424" y="728814"/>
                </a:moveTo>
                <a:cubicBezTo>
                  <a:pt x="44214" y="728814"/>
                  <a:pt x="54587" y="739186"/>
                  <a:pt x="54587" y="751981"/>
                </a:cubicBezTo>
                <a:cubicBezTo>
                  <a:pt x="54587" y="764775"/>
                  <a:pt x="44214" y="775147"/>
                  <a:pt x="31424" y="775147"/>
                </a:cubicBezTo>
                <a:cubicBezTo>
                  <a:pt x="18625" y="775147"/>
                  <a:pt x="8256" y="764775"/>
                  <a:pt x="8256" y="751981"/>
                </a:cubicBezTo>
                <a:cubicBezTo>
                  <a:pt x="8256" y="739186"/>
                  <a:pt x="18625" y="728814"/>
                  <a:pt x="31424" y="728814"/>
                </a:cubicBezTo>
                <a:close/>
                <a:moveTo>
                  <a:pt x="739805" y="728813"/>
                </a:moveTo>
                <a:cubicBezTo>
                  <a:pt x="752603" y="728813"/>
                  <a:pt x="762977" y="739186"/>
                  <a:pt x="762977" y="751981"/>
                </a:cubicBezTo>
                <a:cubicBezTo>
                  <a:pt x="762977" y="764775"/>
                  <a:pt x="752603" y="775147"/>
                  <a:pt x="739805" y="775147"/>
                </a:cubicBezTo>
                <a:cubicBezTo>
                  <a:pt x="727009" y="775147"/>
                  <a:pt x="716633" y="764775"/>
                  <a:pt x="716633" y="751981"/>
                </a:cubicBezTo>
                <a:cubicBezTo>
                  <a:pt x="716633" y="739186"/>
                  <a:pt x="727009" y="728813"/>
                  <a:pt x="739805" y="728813"/>
                </a:cubicBezTo>
                <a:close/>
                <a:moveTo>
                  <a:pt x="1091408" y="728809"/>
                </a:moveTo>
                <a:cubicBezTo>
                  <a:pt x="1104202" y="728809"/>
                  <a:pt x="1114574" y="739181"/>
                  <a:pt x="1114574" y="751975"/>
                </a:cubicBezTo>
                <a:cubicBezTo>
                  <a:pt x="1114574" y="764769"/>
                  <a:pt x="1104202" y="775142"/>
                  <a:pt x="1091408" y="775142"/>
                </a:cubicBezTo>
                <a:cubicBezTo>
                  <a:pt x="1078614" y="775142"/>
                  <a:pt x="1068242" y="764769"/>
                  <a:pt x="1068242" y="751975"/>
                </a:cubicBezTo>
                <a:cubicBezTo>
                  <a:pt x="1068242" y="739181"/>
                  <a:pt x="1078614" y="728809"/>
                  <a:pt x="1091408" y="728809"/>
                </a:cubicBezTo>
                <a:close/>
                <a:moveTo>
                  <a:pt x="914309" y="728809"/>
                </a:moveTo>
                <a:cubicBezTo>
                  <a:pt x="927103" y="728809"/>
                  <a:pt x="937475" y="739181"/>
                  <a:pt x="937475" y="751975"/>
                </a:cubicBezTo>
                <a:cubicBezTo>
                  <a:pt x="937475" y="764769"/>
                  <a:pt x="927103" y="775142"/>
                  <a:pt x="914309" y="775142"/>
                </a:cubicBezTo>
                <a:cubicBezTo>
                  <a:pt x="901515" y="775142"/>
                  <a:pt x="891143" y="764769"/>
                  <a:pt x="891143" y="751975"/>
                </a:cubicBezTo>
                <a:cubicBezTo>
                  <a:pt x="891143" y="739181"/>
                  <a:pt x="901515" y="728809"/>
                  <a:pt x="914309" y="728809"/>
                </a:cubicBezTo>
                <a:close/>
                <a:moveTo>
                  <a:pt x="731544" y="534742"/>
                </a:moveTo>
                <a:cubicBezTo>
                  <a:pt x="744345" y="534742"/>
                  <a:pt x="754719" y="545113"/>
                  <a:pt x="754719" y="557907"/>
                </a:cubicBezTo>
                <a:cubicBezTo>
                  <a:pt x="754719" y="570701"/>
                  <a:pt x="744345" y="581073"/>
                  <a:pt x="731544" y="581073"/>
                </a:cubicBezTo>
                <a:cubicBezTo>
                  <a:pt x="718748" y="581073"/>
                  <a:pt x="708374" y="570701"/>
                  <a:pt x="708374" y="557907"/>
                </a:cubicBezTo>
                <a:cubicBezTo>
                  <a:pt x="708374" y="545113"/>
                  <a:pt x="718748" y="534742"/>
                  <a:pt x="731544" y="534742"/>
                </a:cubicBezTo>
                <a:close/>
                <a:moveTo>
                  <a:pt x="554460" y="534742"/>
                </a:moveTo>
                <a:cubicBezTo>
                  <a:pt x="567253" y="534742"/>
                  <a:pt x="577624" y="545114"/>
                  <a:pt x="577624" y="557907"/>
                </a:cubicBezTo>
                <a:cubicBezTo>
                  <a:pt x="577624" y="570701"/>
                  <a:pt x="567253" y="581073"/>
                  <a:pt x="554460" y="581073"/>
                </a:cubicBezTo>
                <a:cubicBezTo>
                  <a:pt x="541665" y="581073"/>
                  <a:pt x="531294" y="570701"/>
                  <a:pt x="531294" y="557907"/>
                </a:cubicBezTo>
                <a:cubicBezTo>
                  <a:pt x="531294" y="545114"/>
                  <a:pt x="541665" y="534742"/>
                  <a:pt x="554460" y="534742"/>
                </a:cubicBezTo>
                <a:close/>
                <a:moveTo>
                  <a:pt x="377361" y="534742"/>
                </a:moveTo>
                <a:cubicBezTo>
                  <a:pt x="390154" y="534742"/>
                  <a:pt x="400527" y="545114"/>
                  <a:pt x="400527" y="557907"/>
                </a:cubicBezTo>
                <a:cubicBezTo>
                  <a:pt x="400527" y="570701"/>
                  <a:pt x="390154" y="581073"/>
                  <a:pt x="377361" y="581073"/>
                </a:cubicBezTo>
                <a:cubicBezTo>
                  <a:pt x="364566" y="581073"/>
                  <a:pt x="354196" y="570701"/>
                  <a:pt x="354196" y="557907"/>
                </a:cubicBezTo>
                <a:cubicBezTo>
                  <a:pt x="354196" y="545114"/>
                  <a:pt x="364566" y="534742"/>
                  <a:pt x="377361" y="534742"/>
                </a:cubicBezTo>
                <a:close/>
                <a:moveTo>
                  <a:pt x="200268" y="534742"/>
                </a:moveTo>
                <a:cubicBezTo>
                  <a:pt x="213065" y="534742"/>
                  <a:pt x="223437" y="545114"/>
                  <a:pt x="223437" y="557907"/>
                </a:cubicBezTo>
                <a:cubicBezTo>
                  <a:pt x="223437" y="570701"/>
                  <a:pt x="213065" y="581073"/>
                  <a:pt x="200268" y="581073"/>
                </a:cubicBezTo>
                <a:cubicBezTo>
                  <a:pt x="187472" y="581073"/>
                  <a:pt x="177095" y="570701"/>
                  <a:pt x="177095" y="557907"/>
                </a:cubicBezTo>
                <a:cubicBezTo>
                  <a:pt x="177095" y="545114"/>
                  <a:pt x="187472" y="534742"/>
                  <a:pt x="200268" y="534742"/>
                </a:cubicBezTo>
                <a:close/>
                <a:moveTo>
                  <a:pt x="23166" y="534742"/>
                </a:moveTo>
                <a:cubicBezTo>
                  <a:pt x="35960" y="534742"/>
                  <a:pt x="46330" y="545114"/>
                  <a:pt x="46330" y="557907"/>
                </a:cubicBezTo>
                <a:cubicBezTo>
                  <a:pt x="46330" y="570701"/>
                  <a:pt x="35960" y="581073"/>
                  <a:pt x="23166" y="581073"/>
                </a:cubicBezTo>
                <a:cubicBezTo>
                  <a:pt x="10370" y="581073"/>
                  <a:pt x="0" y="570701"/>
                  <a:pt x="0" y="557907"/>
                </a:cubicBezTo>
                <a:cubicBezTo>
                  <a:pt x="0" y="545114"/>
                  <a:pt x="10370" y="534742"/>
                  <a:pt x="23166" y="534742"/>
                </a:cubicBezTo>
                <a:close/>
                <a:moveTo>
                  <a:pt x="1083151" y="534737"/>
                </a:moveTo>
                <a:cubicBezTo>
                  <a:pt x="1095945" y="534737"/>
                  <a:pt x="1106317" y="545109"/>
                  <a:pt x="1106317" y="557902"/>
                </a:cubicBezTo>
                <a:cubicBezTo>
                  <a:pt x="1106317" y="570696"/>
                  <a:pt x="1095945" y="581068"/>
                  <a:pt x="1083151" y="581068"/>
                </a:cubicBezTo>
                <a:cubicBezTo>
                  <a:pt x="1070357" y="581068"/>
                  <a:pt x="1059985" y="570696"/>
                  <a:pt x="1059985" y="557902"/>
                </a:cubicBezTo>
                <a:cubicBezTo>
                  <a:pt x="1059985" y="545109"/>
                  <a:pt x="1070357" y="534737"/>
                  <a:pt x="1083151" y="534737"/>
                </a:cubicBezTo>
                <a:close/>
                <a:moveTo>
                  <a:pt x="906052" y="534737"/>
                </a:moveTo>
                <a:cubicBezTo>
                  <a:pt x="918846" y="534737"/>
                  <a:pt x="929218" y="545109"/>
                  <a:pt x="929218" y="557903"/>
                </a:cubicBezTo>
                <a:cubicBezTo>
                  <a:pt x="929218" y="570696"/>
                  <a:pt x="918846" y="581068"/>
                  <a:pt x="906052" y="581068"/>
                </a:cubicBezTo>
                <a:cubicBezTo>
                  <a:pt x="893258" y="581068"/>
                  <a:pt x="882886" y="570696"/>
                  <a:pt x="882886" y="557903"/>
                </a:cubicBezTo>
                <a:cubicBezTo>
                  <a:pt x="882886" y="545109"/>
                  <a:pt x="893258" y="534737"/>
                  <a:pt x="906052" y="534737"/>
                </a:cubicBezTo>
                <a:close/>
                <a:moveTo>
                  <a:pt x="733610" y="363379"/>
                </a:moveTo>
                <a:cubicBezTo>
                  <a:pt x="746408" y="363379"/>
                  <a:pt x="756783" y="373750"/>
                  <a:pt x="756783" y="386544"/>
                </a:cubicBezTo>
                <a:cubicBezTo>
                  <a:pt x="756783" y="399338"/>
                  <a:pt x="746408" y="409710"/>
                  <a:pt x="733610" y="409710"/>
                </a:cubicBezTo>
                <a:cubicBezTo>
                  <a:pt x="720813" y="409710"/>
                  <a:pt x="710439" y="399338"/>
                  <a:pt x="710439" y="386544"/>
                </a:cubicBezTo>
                <a:cubicBezTo>
                  <a:pt x="710439" y="373750"/>
                  <a:pt x="720813" y="363379"/>
                  <a:pt x="733610" y="363379"/>
                </a:cubicBezTo>
                <a:close/>
                <a:moveTo>
                  <a:pt x="556523" y="363379"/>
                </a:moveTo>
                <a:cubicBezTo>
                  <a:pt x="569317" y="363379"/>
                  <a:pt x="579689" y="373750"/>
                  <a:pt x="579689" y="386544"/>
                </a:cubicBezTo>
                <a:cubicBezTo>
                  <a:pt x="579689" y="399338"/>
                  <a:pt x="569317" y="409710"/>
                  <a:pt x="556523" y="409710"/>
                </a:cubicBezTo>
                <a:cubicBezTo>
                  <a:pt x="543730" y="409710"/>
                  <a:pt x="533358" y="399338"/>
                  <a:pt x="533358" y="386544"/>
                </a:cubicBezTo>
                <a:cubicBezTo>
                  <a:pt x="533358" y="373750"/>
                  <a:pt x="543730" y="363379"/>
                  <a:pt x="556523" y="363379"/>
                </a:cubicBezTo>
                <a:close/>
                <a:moveTo>
                  <a:pt x="379424" y="363379"/>
                </a:moveTo>
                <a:cubicBezTo>
                  <a:pt x="392219" y="363379"/>
                  <a:pt x="402590" y="373750"/>
                  <a:pt x="402590" y="386544"/>
                </a:cubicBezTo>
                <a:cubicBezTo>
                  <a:pt x="402590" y="399338"/>
                  <a:pt x="392219" y="409710"/>
                  <a:pt x="379424" y="409710"/>
                </a:cubicBezTo>
                <a:cubicBezTo>
                  <a:pt x="366630" y="409710"/>
                  <a:pt x="356258" y="399338"/>
                  <a:pt x="356258" y="386544"/>
                </a:cubicBezTo>
                <a:cubicBezTo>
                  <a:pt x="356258" y="373750"/>
                  <a:pt x="366630" y="363379"/>
                  <a:pt x="379424" y="363379"/>
                </a:cubicBezTo>
                <a:close/>
                <a:moveTo>
                  <a:pt x="202333" y="363379"/>
                </a:moveTo>
                <a:cubicBezTo>
                  <a:pt x="215130" y="363379"/>
                  <a:pt x="225502" y="373750"/>
                  <a:pt x="225502" y="386544"/>
                </a:cubicBezTo>
                <a:cubicBezTo>
                  <a:pt x="225502" y="399338"/>
                  <a:pt x="215130" y="409710"/>
                  <a:pt x="202333" y="409710"/>
                </a:cubicBezTo>
                <a:cubicBezTo>
                  <a:pt x="189536" y="409710"/>
                  <a:pt x="179163" y="399338"/>
                  <a:pt x="179163" y="386544"/>
                </a:cubicBezTo>
                <a:cubicBezTo>
                  <a:pt x="179163" y="373750"/>
                  <a:pt x="189536" y="363379"/>
                  <a:pt x="202333" y="363379"/>
                </a:cubicBezTo>
                <a:close/>
                <a:moveTo>
                  <a:pt x="25233" y="363379"/>
                </a:moveTo>
                <a:cubicBezTo>
                  <a:pt x="38024" y="363379"/>
                  <a:pt x="48396" y="373750"/>
                  <a:pt x="48396" y="386544"/>
                </a:cubicBezTo>
                <a:cubicBezTo>
                  <a:pt x="48396" y="399338"/>
                  <a:pt x="38024" y="409710"/>
                  <a:pt x="25233" y="409710"/>
                </a:cubicBezTo>
                <a:cubicBezTo>
                  <a:pt x="12434" y="409710"/>
                  <a:pt x="2067" y="399338"/>
                  <a:pt x="2067" y="386544"/>
                </a:cubicBezTo>
                <a:cubicBezTo>
                  <a:pt x="2067" y="373750"/>
                  <a:pt x="12434" y="363379"/>
                  <a:pt x="25233" y="363379"/>
                </a:cubicBezTo>
                <a:close/>
                <a:moveTo>
                  <a:pt x="1085215" y="363373"/>
                </a:moveTo>
                <a:cubicBezTo>
                  <a:pt x="1098009" y="363373"/>
                  <a:pt x="1108381" y="373745"/>
                  <a:pt x="1108381" y="386539"/>
                </a:cubicBezTo>
                <a:cubicBezTo>
                  <a:pt x="1108381" y="399334"/>
                  <a:pt x="1098009" y="409705"/>
                  <a:pt x="1085215" y="409705"/>
                </a:cubicBezTo>
                <a:cubicBezTo>
                  <a:pt x="1072421" y="409705"/>
                  <a:pt x="1062049" y="399334"/>
                  <a:pt x="1062049" y="386539"/>
                </a:cubicBezTo>
                <a:cubicBezTo>
                  <a:pt x="1062049" y="373745"/>
                  <a:pt x="1072421" y="363373"/>
                  <a:pt x="1085215" y="363373"/>
                </a:cubicBezTo>
                <a:close/>
                <a:moveTo>
                  <a:pt x="908116" y="363373"/>
                </a:moveTo>
                <a:cubicBezTo>
                  <a:pt x="920910" y="363373"/>
                  <a:pt x="931282" y="373745"/>
                  <a:pt x="931282" y="386539"/>
                </a:cubicBezTo>
                <a:cubicBezTo>
                  <a:pt x="931282" y="399334"/>
                  <a:pt x="920910" y="409705"/>
                  <a:pt x="908116" y="409705"/>
                </a:cubicBezTo>
                <a:cubicBezTo>
                  <a:pt x="895322" y="409705"/>
                  <a:pt x="884950" y="399334"/>
                  <a:pt x="884950" y="386539"/>
                </a:cubicBezTo>
                <a:cubicBezTo>
                  <a:pt x="884950" y="373745"/>
                  <a:pt x="895322" y="363373"/>
                  <a:pt x="908116" y="363373"/>
                </a:cubicBezTo>
                <a:close/>
                <a:moveTo>
                  <a:pt x="733610" y="171367"/>
                </a:moveTo>
                <a:cubicBezTo>
                  <a:pt x="746410" y="171367"/>
                  <a:pt x="756784" y="181739"/>
                  <a:pt x="756784" y="194532"/>
                </a:cubicBezTo>
                <a:cubicBezTo>
                  <a:pt x="756784" y="207326"/>
                  <a:pt x="746410" y="217698"/>
                  <a:pt x="733610" y="217698"/>
                </a:cubicBezTo>
                <a:cubicBezTo>
                  <a:pt x="720813" y="217698"/>
                  <a:pt x="710439" y="207326"/>
                  <a:pt x="710439" y="194532"/>
                </a:cubicBezTo>
                <a:cubicBezTo>
                  <a:pt x="710439" y="181739"/>
                  <a:pt x="720813" y="171367"/>
                  <a:pt x="733610" y="171367"/>
                </a:cubicBezTo>
                <a:close/>
                <a:moveTo>
                  <a:pt x="556524" y="171367"/>
                </a:moveTo>
                <a:cubicBezTo>
                  <a:pt x="569319" y="171367"/>
                  <a:pt x="579689" y="181739"/>
                  <a:pt x="579689" y="194533"/>
                </a:cubicBezTo>
                <a:cubicBezTo>
                  <a:pt x="579689" y="207327"/>
                  <a:pt x="569319" y="217698"/>
                  <a:pt x="556524" y="217698"/>
                </a:cubicBezTo>
                <a:cubicBezTo>
                  <a:pt x="543730" y="217698"/>
                  <a:pt x="533359" y="207327"/>
                  <a:pt x="533359" y="194533"/>
                </a:cubicBezTo>
                <a:cubicBezTo>
                  <a:pt x="533359" y="181739"/>
                  <a:pt x="543730" y="171367"/>
                  <a:pt x="556524" y="171367"/>
                </a:cubicBezTo>
                <a:close/>
                <a:moveTo>
                  <a:pt x="379425" y="171367"/>
                </a:moveTo>
                <a:cubicBezTo>
                  <a:pt x="392219" y="171367"/>
                  <a:pt x="402592" y="181739"/>
                  <a:pt x="402592" y="194533"/>
                </a:cubicBezTo>
                <a:cubicBezTo>
                  <a:pt x="402592" y="207327"/>
                  <a:pt x="392219" y="217698"/>
                  <a:pt x="379425" y="217698"/>
                </a:cubicBezTo>
                <a:cubicBezTo>
                  <a:pt x="366630" y="217698"/>
                  <a:pt x="356258" y="207327"/>
                  <a:pt x="356258" y="194533"/>
                </a:cubicBezTo>
                <a:cubicBezTo>
                  <a:pt x="356258" y="181739"/>
                  <a:pt x="366630" y="171367"/>
                  <a:pt x="379425" y="171367"/>
                </a:cubicBezTo>
                <a:close/>
                <a:moveTo>
                  <a:pt x="202334" y="171367"/>
                </a:moveTo>
                <a:cubicBezTo>
                  <a:pt x="215130" y="171367"/>
                  <a:pt x="225502" y="181739"/>
                  <a:pt x="225502" y="194533"/>
                </a:cubicBezTo>
                <a:cubicBezTo>
                  <a:pt x="225502" y="207327"/>
                  <a:pt x="215130" y="217699"/>
                  <a:pt x="202334" y="217699"/>
                </a:cubicBezTo>
                <a:cubicBezTo>
                  <a:pt x="189536" y="217699"/>
                  <a:pt x="179163" y="207327"/>
                  <a:pt x="179163" y="194533"/>
                </a:cubicBezTo>
                <a:cubicBezTo>
                  <a:pt x="179163" y="181739"/>
                  <a:pt x="189536" y="171367"/>
                  <a:pt x="202334" y="171367"/>
                </a:cubicBezTo>
                <a:close/>
                <a:moveTo>
                  <a:pt x="25233" y="171367"/>
                </a:moveTo>
                <a:cubicBezTo>
                  <a:pt x="38027" y="171367"/>
                  <a:pt x="48396" y="181739"/>
                  <a:pt x="48396" y="194533"/>
                </a:cubicBezTo>
                <a:cubicBezTo>
                  <a:pt x="48396" y="207327"/>
                  <a:pt x="38027" y="217699"/>
                  <a:pt x="25233" y="217699"/>
                </a:cubicBezTo>
                <a:cubicBezTo>
                  <a:pt x="12434" y="217699"/>
                  <a:pt x="2067" y="207327"/>
                  <a:pt x="2067" y="194533"/>
                </a:cubicBezTo>
                <a:cubicBezTo>
                  <a:pt x="2067" y="181739"/>
                  <a:pt x="12434" y="171367"/>
                  <a:pt x="25233" y="171367"/>
                </a:cubicBezTo>
                <a:close/>
                <a:moveTo>
                  <a:pt x="1085215" y="171362"/>
                </a:moveTo>
                <a:cubicBezTo>
                  <a:pt x="1098009" y="171362"/>
                  <a:pt x="1108381" y="181734"/>
                  <a:pt x="1108381" y="194528"/>
                </a:cubicBezTo>
                <a:cubicBezTo>
                  <a:pt x="1108381" y="207322"/>
                  <a:pt x="1098009" y="217694"/>
                  <a:pt x="1085215" y="217694"/>
                </a:cubicBezTo>
                <a:cubicBezTo>
                  <a:pt x="1072421" y="217694"/>
                  <a:pt x="1062049" y="207322"/>
                  <a:pt x="1062049" y="194528"/>
                </a:cubicBezTo>
                <a:cubicBezTo>
                  <a:pt x="1062049" y="181734"/>
                  <a:pt x="1072421" y="171362"/>
                  <a:pt x="1085215" y="171362"/>
                </a:cubicBezTo>
                <a:close/>
                <a:moveTo>
                  <a:pt x="908116" y="171362"/>
                </a:moveTo>
                <a:cubicBezTo>
                  <a:pt x="920910" y="171362"/>
                  <a:pt x="931282" y="181734"/>
                  <a:pt x="931282" y="194528"/>
                </a:cubicBezTo>
                <a:cubicBezTo>
                  <a:pt x="931282" y="207322"/>
                  <a:pt x="920910" y="217694"/>
                  <a:pt x="908116" y="217694"/>
                </a:cubicBezTo>
                <a:cubicBezTo>
                  <a:pt x="895322" y="217694"/>
                  <a:pt x="884950" y="207322"/>
                  <a:pt x="884950" y="194528"/>
                </a:cubicBezTo>
                <a:cubicBezTo>
                  <a:pt x="884950" y="181734"/>
                  <a:pt x="895322" y="171362"/>
                  <a:pt x="908116" y="171362"/>
                </a:cubicBezTo>
                <a:close/>
                <a:moveTo>
                  <a:pt x="735676" y="4"/>
                </a:moveTo>
                <a:cubicBezTo>
                  <a:pt x="748475" y="4"/>
                  <a:pt x="758849" y="10376"/>
                  <a:pt x="758849" y="23170"/>
                </a:cubicBezTo>
                <a:cubicBezTo>
                  <a:pt x="758849" y="35964"/>
                  <a:pt x="748475" y="46336"/>
                  <a:pt x="735676" y="46336"/>
                </a:cubicBezTo>
                <a:cubicBezTo>
                  <a:pt x="722879" y="46336"/>
                  <a:pt x="712504" y="35964"/>
                  <a:pt x="712504" y="23170"/>
                </a:cubicBezTo>
                <a:cubicBezTo>
                  <a:pt x="712504" y="10376"/>
                  <a:pt x="722879" y="4"/>
                  <a:pt x="735676" y="4"/>
                </a:cubicBezTo>
                <a:close/>
                <a:moveTo>
                  <a:pt x="558589" y="4"/>
                </a:moveTo>
                <a:cubicBezTo>
                  <a:pt x="571384" y="4"/>
                  <a:pt x="581753" y="10376"/>
                  <a:pt x="581753" y="23170"/>
                </a:cubicBezTo>
                <a:cubicBezTo>
                  <a:pt x="581753" y="35964"/>
                  <a:pt x="571384" y="46336"/>
                  <a:pt x="558589" y="46336"/>
                </a:cubicBezTo>
                <a:cubicBezTo>
                  <a:pt x="545797" y="46336"/>
                  <a:pt x="535424" y="35964"/>
                  <a:pt x="535424" y="23170"/>
                </a:cubicBezTo>
                <a:cubicBezTo>
                  <a:pt x="535424" y="10376"/>
                  <a:pt x="545797" y="4"/>
                  <a:pt x="558589" y="4"/>
                </a:cubicBezTo>
                <a:close/>
                <a:moveTo>
                  <a:pt x="381491" y="4"/>
                </a:moveTo>
                <a:cubicBezTo>
                  <a:pt x="394285" y="4"/>
                  <a:pt x="404657" y="10376"/>
                  <a:pt x="404657" y="23170"/>
                </a:cubicBezTo>
                <a:cubicBezTo>
                  <a:pt x="404657" y="35964"/>
                  <a:pt x="394285" y="46336"/>
                  <a:pt x="381491" y="46336"/>
                </a:cubicBezTo>
                <a:cubicBezTo>
                  <a:pt x="368695" y="46336"/>
                  <a:pt x="358325" y="35964"/>
                  <a:pt x="358325" y="23170"/>
                </a:cubicBezTo>
                <a:cubicBezTo>
                  <a:pt x="358325" y="10376"/>
                  <a:pt x="368695" y="4"/>
                  <a:pt x="381491" y="4"/>
                </a:cubicBezTo>
                <a:close/>
                <a:moveTo>
                  <a:pt x="204399" y="4"/>
                </a:moveTo>
                <a:cubicBezTo>
                  <a:pt x="217196" y="4"/>
                  <a:pt x="227567" y="10376"/>
                  <a:pt x="227567" y="23170"/>
                </a:cubicBezTo>
                <a:cubicBezTo>
                  <a:pt x="227567" y="35964"/>
                  <a:pt x="217196" y="46336"/>
                  <a:pt x="204399" y="46336"/>
                </a:cubicBezTo>
                <a:cubicBezTo>
                  <a:pt x="191602" y="46336"/>
                  <a:pt x="181229" y="35964"/>
                  <a:pt x="181229" y="23170"/>
                </a:cubicBezTo>
                <a:cubicBezTo>
                  <a:pt x="181229" y="10376"/>
                  <a:pt x="191602" y="4"/>
                  <a:pt x="204399" y="4"/>
                </a:cubicBezTo>
                <a:close/>
                <a:moveTo>
                  <a:pt x="27298" y="4"/>
                </a:moveTo>
                <a:cubicBezTo>
                  <a:pt x="40089" y="4"/>
                  <a:pt x="50461" y="10376"/>
                  <a:pt x="50461" y="23170"/>
                </a:cubicBezTo>
                <a:cubicBezTo>
                  <a:pt x="50461" y="35964"/>
                  <a:pt x="40089" y="46336"/>
                  <a:pt x="27298" y="46336"/>
                </a:cubicBezTo>
                <a:cubicBezTo>
                  <a:pt x="14497" y="46336"/>
                  <a:pt x="4131" y="35964"/>
                  <a:pt x="4131" y="23170"/>
                </a:cubicBezTo>
                <a:cubicBezTo>
                  <a:pt x="4131" y="10376"/>
                  <a:pt x="14497" y="4"/>
                  <a:pt x="27298" y="4"/>
                </a:cubicBezTo>
                <a:close/>
                <a:moveTo>
                  <a:pt x="1087280" y="0"/>
                </a:moveTo>
                <a:cubicBezTo>
                  <a:pt x="1100074" y="0"/>
                  <a:pt x="1110446" y="10371"/>
                  <a:pt x="1110446" y="23165"/>
                </a:cubicBezTo>
                <a:cubicBezTo>
                  <a:pt x="1110446" y="35959"/>
                  <a:pt x="1100074" y="46331"/>
                  <a:pt x="1087280" y="46331"/>
                </a:cubicBezTo>
                <a:cubicBezTo>
                  <a:pt x="1074486" y="46331"/>
                  <a:pt x="1064114" y="35959"/>
                  <a:pt x="1064114" y="23165"/>
                </a:cubicBezTo>
                <a:cubicBezTo>
                  <a:pt x="1064114" y="10371"/>
                  <a:pt x="1074486" y="0"/>
                  <a:pt x="1087280" y="0"/>
                </a:cubicBezTo>
                <a:close/>
                <a:moveTo>
                  <a:pt x="910181" y="0"/>
                </a:moveTo>
                <a:cubicBezTo>
                  <a:pt x="922975" y="0"/>
                  <a:pt x="933347" y="10371"/>
                  <a:pt x="933347" y="23165"/>
                </a:cubicBezTo>
                <a:cubicBezTo>
                  <a:pt x="933347" y="35959"/>
                  <a:pt x="922975" y="46331"/>
                  <a:pt x="910181" y="46331"/>
                </a:cubicBezTo>
                <a:cubicBezTo>
                  <a:pt x="897387" y="46331"/>
                  <a:pt x="887015" y="35959"/>
                  <a:pt x="887015" y="23165"/>
                </a:cubicBezTo>
                <a:cubicBezTo>
                  <a:pt x="887015" y="10371"/>
                  <a:pt x="897387" y="0"/>
                  <a:pt x="9101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 rot="-3655444">
            <a:off x="-79025" y="-466419"/>
            <a:ext cx="1252551" cy="1051378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 txBox="1"/>
          <p:nvPr/>
        </p:nvSpPr>
        <p:spPr>
          <a:xfrm rot="5400000" flipH="1">
            <a:off x="-677650" y="53577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/>
          <p:nvPr/>
        </p:nvSpPr>
        <p:spPr>
          <a:xfrm rot="10800000">
            <a:off x="11020630" y="129309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0"/>
          <p:cNvSpPr txBox="1">
            <a:spLocks noGrp="1"/>
          </p:cNvSpPr>
          <p:nvPr>
            <p:ph type="title"/>
          </p:nvPr>
        </p:nvSpPr>
        <p:spPr>
          <a:xfrm>
            <a:off x="1886854" y="576775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 dirty="0"/>
          </a:p>
        </p:txBody>
      </p:sp>
      <p:sp>
        <p:nvSpPr>
          <p:cNvPr id="211" name="Google Shape;211;p10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10"/>
          <p:cNvSpPr/>
          <p:nvPr/>
        </p:nvSpPr>
        <p:spPr>
          <a:xfrm>
            <a:off x="495851" y="346403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 rot="5400000">
            <a:off x="-50546" y="972117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0"/>
          <p:cNvSpPr/>
          <p:nvPr/>
        </p:nvSpPr>
        <p:spPr>
          <a:xfrm rot="-5400000">
            <a:off x="410010" y="1365079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0"/>
          <p:cNvSpPr/>
          <p:nvPr/>
        </p:nvSpPr>
        <p:spPr>
          <a:xfrm rot="5400000">
            <a:off x="1358051" y="-68578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/>
          <p:nvPr/>
        </p:nvSpPr>
        <p:spPr>
          <a:xfrm>
            <a:off x="768568" y="2683737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0"/>
          <p:cNvSpPr/>
          <p:nvPr/>
        </p:nvSpPr>
        <p:spPr>
          <a:xfrm rot="-1697058">
            <a:off x="-251833" y="2291901"/>
            <a:ext cx="1131378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0"/>
          <p:cNvSpPr/>
          <p:nvPr/>
        </p:nvSpPr>
        <p:spPr>
          <a:xfrm rot="-1299682">
            <a:off x="1781334" y="-18642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3008715" y="0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/>
          <p:nvPr/>
        </p:nvSpPr>
        <p:spPr>
          <a:xfrm rot="5400000">
            <a:off x="-586321" y="364288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0"/>
          <p:cNvSpPr/>
          <p:nvPr/>
        </p:nvSpPr>
        <p:spPr>
          <a:xfrm>
            <a:off x="11465687" y="876127"/>
            <a:ext cx="246900" cy="246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0"/>
          <p:cNvSpPr/>
          <p:nvPr/>
        </p:nvSpPr>
        <p:spPr>
          <a:xfrm rot="2662362">
            <a:off x="-42717" y="455464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0"/>
          <p:cNvSpPr/>
          <p:nvPr/>
        </p:nvSpPr>
        <p:spPr>
          <a:xfrm rot="-5400000">
            <a:off x="641630" y="5895234"/>
            <a:ext cx="303300" cy="103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0"/>
          <p:cNvSpPr/>
          <p:nvPr/>
        </p:nvSpPr>
        <p:spPr>
          <a:xfrm>
            <a:off x="254369" y="5616618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0"/>
          <p:cNvSpPr/>
          <p:nvPr/>
        </p:nvSpPr>
        <p:spPr>
          <a:xfrm rot="-7578694">
            <a:off x="844542" y="5974267"/>
            <a:ext cx="1398717" cy="722822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0"/>
          <p:cNvSpPr/>
          <p:nvPr/>
        </p:nvSpPr>
        <p:spPr>
          <a:xfrm rot="10800000">
            <a:off x="11227187" y="5362857"/>
            <a:ext cx="476700" cy="476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0"/>
          <p:cNvSpPr/>
          <p:nvPr/>
        </p:nvSpPr>
        <p:spPr>
          <a:xfrm rot="-5400000">
            <a:off x="11518883" y="4583244"/>
            <a:ext cx="731400" cy="630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0"/>
          <p:cNvSpPr/>
          <p:nvPr/>
        </p:nvSpPr>
        <p:spPr>
          <a:xfrm rot="5400000">
            <a:off x="11058328" y="4190282"/>
            <a:ext cx="731400" cy="630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0"/>
          <p:cNvSpPr/>
          <p:nvPr/>
        </p:nvSpPr>
        <p:spPr>
          <a:xfrm rot="-5400000">
            <a:off x="9827987" y="5500146"/>
            <a:ext cx="1013700" cy="1371600"/>
          </a:xfrm>
          <a:prstGeom prst="triangle">
            <a:avLst>
              <a:gd name="adj" fmla="val 50000"/>
            </a:avLst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"/>
          <p:cNvSpPr/>
          <p:nvPr/>
        </p:nvSpPr>
        <p:spPr>
          <a:xfrm rot="10800000">
            <a:off x="11049570" y="3105623"/>
            <a:ext cx="381600" cy="396600"/>
          </a:xfrm>
          <a:prstGeom prst="ellipse">
            <a:avLst/>
          </a:pr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0"/>
          <p:cNvSpPr/>
          <p:nvPr/>
        </p:nvSpPr>
        <p:spPr>
          <a:xfrm rot="9102672">
            <a:off x="11318169" y="3548297"/>
            <a:ext cx="1168561" cy="3369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0"/>
          <p:cNvSpPr/>
          <p:nvPr/>
        </p:nvSpPr>
        <p:spPr>
          <a:xfrm rot="9500318">
            <a:off x="9369965" y="5414976"/>
            <a:ext cx="1048439" cy="957411"/>
          </a:xfrm>
          <a:prstGeom prst="pie">
            <a:avLst>
              <a:gd name="adj1" fmla="val 0"/>
              <a:gd name="adj2" fmla="val 10837342"/>
            </a:avLst>
          </a:prstGeom>
          <a:noFill/>
          <a:ln w="2857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0"/>
          <p:cNvSpPr/>
          <p:nvPr/>
        </p:nvSpPr>
        <p:spPr>
          <a:xfrm rot="10800000">
            <a:off x="8015919" y="6532086"/>
            <a:ext cx="1816779" cy="217699"/>
          </a:xfrm>
          <a:custGeom>
            <a:avLst/>
            <a:gdLst/>
            <a:ahLst/>
            <a:cxnLst/>
            <a:rect l="l" t="t" r="r" b="b"/>
            <a:pathLst>
              <a:path w="1816779" h="217699" extrusionOk="0"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0"/>
          <p:cNvSpPr/>
          <p:nvPr/>
        </p:nvSpPr>
        <p:spPr>
          <a:xfrm rot="-5400000">
            <a:off x="10969280" y="2133370"/>
            <a:ext cx="1816779" cy="409710"/>
          </a:xfrm>
          <a:custGeom>
            <a:avLst/>
            <a:gdLst/>
            <a:ahLst/>
            <a:cxnLst/>
            <a:rect l="l" t="t" r="r" b="b"/>
            <a:pathLst>
              <a:path w="1816779" h="409710" extrusionOk="0">
                <a:moveTo>
                  <a:pt x="1617042" y="363379"/>
                </a:moveTo>
                <a:cubicBezTo>
                  <a:pt x="1629840" y="363379"/>
                  <a:pt x="1640215" y="373750"/>
                  <a:pt x="1640215" y="386544"/>
                </a:cubicBezTo>
                <a:cubicBezTo>
                  <a:pt x="1640215" y="399338"/>
                  <a:pt x="1629840" y="409710"/>
                  <a:pt x="1617042" y="409710"/>
                </a:cubicBezTo>
                <a:cubicBezTo>
                  <a:pt x="1604245" y="409710"/>
                  <a:pt x="1593871" y="399338"/>
                  <a:pt x="1593871" y="386544"/>
                </a:cubicBezTo>
                <a:cubicBezTo>
                  <a:pt x="1593871" y="373750"/>
                  <a:pt x="1604245" y="363379"/>
                  <a:pt x="1617042" y="363379"/>
                </a:cubicBezTo>
                <a:close/>
                <a:moveTo>
                  <a:pt x="1439955" y="363379"/>
                </a:moveTo>
                <a:cubicBezTo>
                  <a:pt x="1452749" y="363379"/>
                  <a:pt x="1463121" y="373750"/>
                  <a:pt x="1463121" y="386544"/>
                </a:cubicBezTo>
                <a:cubicBezTo>
                  <a:pt x="1463121" y="399338"/>
                  <a:pt x="1452749" y="409710"/>
                  <a:pt x="1439955" y="409710"/>
                </a:cubicBezTo>
                <a:cubicBezTo>
                  <a:pt x="1427162" y="409710"/>
                  <a:pt x="1416790" y="399338"/>
                  <a:pt x="1416790" y="386544"/>
                </a:cubicBezTo>
                <a:cubicBezTo>
                  <a:pt x="1416790" y="373750"/>
                  <a:pt x="1427162" y="363379"/>
                  <a:pt x="1439955" y="363379"/>
                </a:cubicBezTo>
                <a:close/>
                <a:moveTo>
                  <a:pt x="1262856" y="363379"/>
                </a:moveTo>
                <a:cubicBezTo>
                  <a:pt x="1275651" y="363379"/>
                  <a:pt x="1286022" y="373750"/>
                  <a:pt x="1286022" y="386544"/>
                </a:cubicBezTo>
                <a:cubicBezTo>
                  <a:pt x="1286022" y="399338"/>
                  <a:pt x="1275651" y="409710"/>
                  <a:pt x="1262856" y="409710"/>
                </a:cubicBezTo>
                <a:cubicBezTo>
                  <a:pt x="1250062" y="409710"/>
                  <a:pt x="1239690" y="399338"/>
                  <a:pt x="1239690" y="386544"/>
                </a:cubicBezTo>
                <a:cubicBezTo>
                  <a:pt x="1239690" y="373750"/>
                  <a:pt x="1250062" y="363379"/>
                  <a:pt x="1262856" y="363379"/>
                </a:cubicBezTo>
                <a:close/>
                <a:moveTo>
                  <a:pt x="1085765" y="363379"/>
                </a:moveTo>
                <a:cubicBezTo>
                  <a:pt x="1098562" y="363379"/>
                  <a:pt x="1108934" y="373750"/>
                  <a:pt x="1108934" y="386544"/>
                </a:cubicBezTo>
                <a:cubicBezTo>
                  <a:pt x="1108934" y="399338"/>
                  <a:pt x="1098562" y="409710"/>
                  <a:pt x="1085765" y="409710"/>
                </a:cubicBezTo>
                <a:cubicBezTo>
                  <a:pt x="1072968" y="409710"/>
                  <a:pt x="1062595" y="399338"/>
                  <a:pt x="1062595" y="386544"/>
                </a:cubicBezTo>
                <a:cubicBezTo>
                  <a:pt x="1062595" y="373750"/>
                  <a:pt x="1072968" y="363379"/>
                  <a:pt x="1085765" y="363379"/>
                </a:cubicBezTo>
                <a:close/>
                <a:moveTo>
                  <a:pt x="908665" y="363379"/>
                </a:moveTo>
                <a:cubicBezTo>
                  <a:pt x="921456" y="363379"/>
                  <a:pt x="931828" y="373750"/>
                  <a:pt x="931828" y="386544"/>
                </a:cubicBezTo>
                <a:cubicBezTo>
                  <a:pt x="931828" y="399338"/>
                  <a:pt x="921456" y="409710"/>
                  <a:pt x="908665" y="409710"/>
                </a:cubicBezTo>
                <a:cubicBezTo>
                  <a:pt x="895866" y="409710"/>
                  <a:pt x="885499" y="399338"/>
                  <a:pt x="885499" y="386544"/>
                </a:cubicBezTo>
                <a:cubicBezTo>
                  <a:pt x="885499" y="373750"/>
                  <a:pt x="895866" y="363379"/>
                  <a:pt x="908665" y="363379"/>
                </a:cubicBezTo>
                <a:close/>
                <a:moveTo>
                  <a:pt x="731567" y="363379"/>
                </a:moveTo>
                <a:cubicBezTo>
                  <a:pt x="744361" y="363379"/>
                  <a:pt x="754733" y="373750"/>
                  <a:pt x="754733" y="386544"/>
                </a:cubicBezTo>
                <a:cubicBezTo>
                  <a:pt x="754733" y="399338"/>
                  <a:pt x="744361" y="409710"/>
                  <a:pt x="731567" y="409710"/>
                </a:cubicBezTo>
                <a:cubicBezTo>
                  <a:pt x="718772" y="409710"/>
                  <a:pt x="708400" y="399338"/>
                  <a:pt x="708400" y="386544"/>
                </a:cubicBezTo>
                <a:cubicBezTo>
                  <a:pt x="708400" y="373750"/>
                  <a:pt x="718772" y="363379"/>
                  <a:pt x="731567" y="363379"/>
                </a:cubicBezTo>
                <a:close/>
                <a:moveTo>
                  <a:pt x="554464" y="363379"/>
                </a:moveTo>
                <a:cubicBezTo>
                  <a:pt x="567258" y="363379"/>
                  <a:pt x="577630" y="373750"/>
                  <a:pt x="577630" y="386545"/>
                </a:cubicBezTo>
                <a:cubicBezTo>
                  <a:pt x="577630" y="399338"/>
                  <a:pt x="567258" y="409710"/>
                  <a:pt x="554464" y="409710"/>
                </a:cubicBezTo>
                <a:cubicBezTo>
                  <a:pt x="541670" y="409710"/>
                  <a:pt x="531298" y="399338"/>
                  <a:pt x="531298" y="386545"/>
                </a:cubicBezTo>
                <a:cubicBezTo>
                  <a:pt x="531298" y="373750"/>
                  <a:pt x="541670" y="363379"/>
                  <a:pt x="554464" y="363379"/>
                </a:cubicBezTo>
                <a:close/>
                <a:moveTo>
                  <a:pt x="377367" y="363379"/>
                </a:moveTo>
                <a:cubicBezTo>
                  <a:pt x="390162" y="363379"/>
                  <a:pt x="400533" y="373750"/>
                  <a:pt x="400533" y="386545"/>
                </a:cubicBezTo>
                <a:cubicBezTo>
                  <a:pt x="400533" y="399338"/>
                  <a:pt x="390162" y="409710"/>
                  <a:pt x="377367" y="409710"/>
                </a:cubicBezTo>
                <a:cubicBezTo>
                  <a:pt x="364573" y="409710"/>
                  <a:pt x="354200" y="399338"/>
                  <a:pt x="354200" y="386545"/>
                </a:cubicBezTo>
                <a:cubicBezTo>
                  <a:pt x="354200" y="373750"/>
                  <a:pt x="364573" y="363379"/>
                  <a:pt x="377367" y="363379"/>
                </a:cubicBezTo>
                <a:close/>
                <a:moveTo>
                  <a:pt x="200264" y="363379"/>
                </a:moveTo>
                <a:cubicBezTo>
                  <a:pt x="213058" y="363379"/>
                  <a:pt x="223430" y="373750"/>
                  <a:pt x="223430" y="386545"/>
                </a:cubicBezTo>
                <a:cubicBezTo>
                  <a:pt x="223430" y="399338"/>
                  <a:pt x="213058" y="409710"/>
                  <a:pt x="200264" y="409710"/>
                </a:cubicBezTo>
                <a:cubicBezTo>
                  <a:pt x="187470" y="409710"/>
                  <a:pt x="177098" y="399338"/>
                  <a:pt x="177098" y="386545"/>
                </a:cubicBezTo>
                <a:cubicBezTo>
                  <a:pt x="177098" y="373750"/>
                  <a:pt x="187470" y="363379"/>
                  <a:pt x="200264" y="363379"/>
                </a:cubicBezTo>
                <a:close/>
                <a:moveTo>
                  <a:pt x="23166" y="363379"/>
                </a:moveTo>
                <a:cubicBezTo>
                  <a:pt x="35960" y="363379"/>
                  <a:pt x="46332" y="373750"/>
                  <a:pt x="46332" y="386545"/>
                </a:cubicBezTo>
                <a:cubicBezTo>
                  <a:pt x="46332" y="399338"/>
                  <a:pt x="35960" y="409710"/>
                  <a:pt x="23166" y="409710"/>
                </a:cubicBezTo>
                <a:cubicBezTo>
                  <a:pt x="10372" y="409710"/>
                  <a:pt x="0" y="399338"/>
                  <a:pt x="0" y="386545"/>
                </a:cubicBezTo>
                <a:cubicBezTo>
                  <a:pt x="0" y="373750"/>
                  <a:pt x="10372" y="363379"/>
                  <a:pt x="23166" y="363379"/>
                </a:cubicBezTo>
                <a:close/>
                <a:moveTo>
                  <a:pt x="1791548" y="363373"/>
                </a:moveTo>
                <a:cubicBezTo>
                  <a:pt x="1804342" y="363373"/>
                  <a:pt x="1814714" y="373745"/>
                  <a:pt x="1814714" y="386539"/>
                </a:cubicBezTo>
                <a:cubicBezTo>
                  <a:pt x="1814714" y="399334"/>
                  <a:pt x="1804342" y="409705"/>
                  <a:pt x="1791548" y="409705"/>
                </a:cubicBezTo>
                <a:cubicBezTo>
                  <a:pt x="1778754" y="409705"/>
                  <a:pt x="1768382" y="399334"/>
                  <a:pt x="1768382" y="386539"/>
                </a:cubicBezTo>
                <a:cubicBezTo>
                  <a:pt x="1768382" y="373745"/>
                  <a:pt x="1778754" y="363373"/>
                  <a:pt x="1791548" y="363373"/>
                </a:cubicBezTo>
                <a:close/>
                <a:moveTo>
                  <a:pt x="1617042" y="171367"/>
                </a:moveTo>
                <a:cubicBezTo>
                  <a:pt x="1629842" y="171367"/>
                  <a:pt x="1640216" y="181739"/>
                  <a:pt x="1640216" y="194532"/>
                </a:cubicBezTo>
                <a:cubicBezTo>
                  <a:pt x="1640216" y="207326"/>
                  <a:pt x="1629842" y="217698"/>
                  <a:pt x="1617042" y="217698"/>
                </a:cubicBezTo>
                <a:cubicBezTo>
                  <a:pt x="1604245" y="217698"/>
                  <a:pt x="1593871" y="207326"/>
                  <a:pt x="1593871" y="194532"/>
                </a:cubicBezTo>
                <a:cubicBezTo>
                  <a:pt x="1593871" y="181739"/>
                  <a:pt x="1604245" y="171367"/>
                  <a:pt x="1617042" y="171367"/>
                </a:cubicBezTo>
                <a:close/>
                <a:moveTo>
                  <a:pt x="1439956" y="171367"/>
                </a:moveTo>
                <a:cubicBezTo>
                  <a:pt x="1452751" y="171367"/>
                  <a:pt x="1463121" y="181739"/>
                  <a:pt x="1463121" y="194533"/>
                </a:cubicBezTo>
                <a:cubicBezTo>
                  <a:pt x="1463121" y="207327"/>
                  <a:pt x="1452751" y="217698"/>
                  <a:pt x="1439956" y="217698"/>
                </a:cubicBezTo>
                <a:cubicBezTo>
                  <a:pt x="1427162" y="217698"/>
                  <a:pt x="1416791" y="207327"/>
                  <a:pt x="1416791" y="194533"/>
                </a:cubicBezTo>
                <a:cubicBezTo>
                  <a:pt x="1416791" y="181739"/>
                  <a:pt x="1427162" y="171367"/>
                  <a:pt x="1439956" y="171367"/>
                </a:cubicBezTo>
                <a:close/>
                <a:moveTo>
                  <a:pt x="1262857" y="171367"/>
                </a:moveTo>
                <a:cubicBezTo>
                  <a:pt x="1275651" y="171367"/>
                  <a:pt x="1286024" y="181739"/>
                  <a:pt x="1286024" y="194533"/>
                </a:cubicBezTo>
                <a:cubicBezTo>
                  <a:pt x="1286024" y="207327"/>
                  <a:pt x="1275651" y="217698"/>
                  <a:pt x="1262857" y="217698"/>
                </a:cubicBezTo>
                <a:cubicBezTo>
                  <a:pt x="1250062" y="217698"/>
                  <a:pt x="1239690" y="207327"/>
                  <a:pt x="1239690" y="194533"/>
                </a:cubicBezTo>
                <a:cubicBezTo>
                  <a:pt x="1239690" y="181739"/>
                  <a:pt x="1250062" y="171367"/>
                  <a:pt x="1262857" y="171367"/>
                </a:cubicBezTo>
                <a:close/>
                <a:moveTo>
                  <a:pt x="1085766" y="171367"/>
                </a:moveTo>
                <a:cubicBezTo>
                  <a:pt x="1098562" y="171367"/>
                  <a:pt x="1108934" y="181739"/>
                  <a:pt x="1108934" y="194533"/>
                </a:cubicBezTo>
                <a:cubicBezTo>
                  <a:pt x="1108934" y="207327"/>
                  <a:pt x="1098562" y="217699"/>
                  <a:pt x="1085766" y="217699"/>
                </a:cubicBezTo>
                <a:cubicBezTo>
                  <a:pt x="1072968" y="217699"/>
                  <a:pt x="1062595" y="207327"/>
                  <a:pt x="1062595" y="194533"/>
                </a:cubicBezTo>
                <a:cubicBezTo>
                  <a:pt x="1062595" y="181739"/>
                  <a:pt x="1072968" y="171367"/>
                  <a:pt x="1085766" y="171367"/>
                </a:cubicBezTo>
                <a:close/>
                <a:moveTo>
                  <a:pt x="908665" y="171367"/>
                </a:moveTo>
                <a:cubicBezTo>
                  <a:pt x="921459" y="171367"/>
                  <a:pt x="931828" y="181739"/>
                  <a:pt x="931828" y="194533"/>
                </a:cubicBezTo>
                <a:cubicBezTo>
                  <a:pt x="931828" y="207327"/>
                  <a:pt x="921459" y="217699"/>
                  <a:pt x="908665" y="217699"/>
                </a:cubicBezTo>
                <a:cubicBezTo>
                  <a:pt x="895866" y="217699"/>
                  <a:pt x="885499" y="207327"/>
                  <a:pt x="885499" y="194533"/>
                </a:cubicBezTo>
                <a:cubicBezTo>
                  <a:pt x="885499" y="181739"/>
                  <a:pt x="895866" y="171367"/>
                  <a:pt x="908665" y="171367"/>
                </a:cubicBezTo>
                <a:close/>
                <a:moveTo>
                  <a:pt x="731567" y="171367"/>
                </a:moveTo>
                <a:cubicBezTo>
                  <a:pt x="744362" y="171367"/>
                  <a:pt x="754734" y="181739"/>
                  <a:pt x="754734" y="194533"/>
                </a:cubicBezTo>
                <a:cubicBezTo>
                  <a:pt x="754734" y="207327"/>
                  <a:pt x="744362" y="217699"/>
                  <a:pt x="731567" y="217699"/>
                </a:cubicBezTo>
                <a:cubicBezTo>
                  <a:pt x="718773" y="217699"/>
                  <a:pt x="708401" y="207327"/>
                  <a:pt x="708401" y="194533"/>
                </a:cubicBezTo>
                <a:cubicBezTo>
                  <a:pt x="708401" y="181739"/>
                  <a:pt x="718773" y="171367"/>
                  <a:pt x="731567" y="171367"/>
                </a:cubicBezTo>
                <a:close/>
                <a:moveTo>
                  <a:pt x="554465" y="171367"/>
                </a:moveTo>
                <a:cubicBezTo>
                  <a:pt x="567259" y="171367"/>
                  <a:pt x="577631" y="181739"/>
                  <a:pt x="577631" y="194533"/>
                </a:cubicBezTo>
                <a:cubicBezTo>
                  <a:pt x="577631" y="207327"/>
                  <a:pt x="567259" y="217699"/>
                  <a:pt x="554465" y="217699"/>
                </a:cubicBezTo>
                <a:cubicBezTo>
                  <a:pt x="541670" y="217699"/>
                  <a:pt x="531298" y="207327"/>
                  <a:pt x="531298" y="194533"/>
                </a:cubicBezTo>
                <a:cubicBezTo>
                  <a:pt x="531298" y="181739"/>
                  <a:pt x="541670" y="171367"/>
                  <a:pt x="554465" y="171367"/>
                </a:cubicBezTo>
                <a:close/>
                <a:moveTo>
                  <a:pt x="377367" y="171367"/>
                </a:moveTo>
                <a:cubicBezTo>
                  <a:pt x="390163" y="171367"/>
                  <a:pt x="400533" y="181739"/>
                  <a:pt x="400533" y="194533"/>
                </a:cubicBezTo>
                <a:cubicBezTo>
                  <a:pt x="400533" y="207327"/>
                  <a:pt x="390163" y="217699"/>
                  <a:pt x="377367" y="217699"/>
                </a:cubicBezTo>
                <a:cubicBezTo>
                  <a:pt x="364573" y="217699"/>
                  <a:pt x="354201" y="207327"/>
                  <a:pt x="354201" y="194533"/>
                </a:cubicBezTo>
                <a:cubicBezTo>
                  <a:pt x="354201" y="181739"/>
                  <a:pt x="364573" y="171367"/>
                  <a:pt x="377367" y="171367"/>
                </a:cubicBezTo>
                <a:close/>
                <a:moveTo>
                  <a:pt x="200264" y="171367"/>
                </a:moveTo>
                <a:cubicBezTo>
                  <a:pt x="213058" y="171367"/>
                  <a:pt x="223430" y="181739"/>
                  <a:pt x="223430" y="194533"/>
                </a:cubicBezTo>
                <a:cubicBezTo>
                  <a:pt x="223430" y="207327"/>
                  <a:pt x="213058" y="217699"/>
                  <a:pt x="200264" y="217699"/>
                </a:cubicBezTo>
                <a:cubicBezTo>
                  <a:pt x="187470" y="217699"/>
                  <a:pt x="177098" y="207327"/>
                  <a:pt x="177098" y="194533"/>
                </a:cubicBezTo>
                <a:cubicBezTo>
                  <a:pt x="177098" y="181739"/>
                  <a:pt x="187470" y="171367"/>
                  <a:pt x="200264" y="171367"/>
                </a:cubicBezTo>
                <a:close/>
                <a:moveTo>
                  <a:pt x="23166" y="171367"/>
                </a:moveTo>
                <a:cubicBezTo>
                  <a:pt x="35960" y="171367"/>
                  <a:pt x="46332" y="181739"/>
                  <a:pt x="46332" y="194533"/>
                </a:cubicBezTo>
                <a:cubicBezTo>
                  <a:pt x="46332" y="207327"/>
                  <a:pt x="35960" y="217699"/>
                  <a:pt x="23166" y="217699"/>
                </a:cubicBezTo>
                <a:cubicBezTo>
                  <a:pt x="10372" y="217699"/>
                  <a:pt x="0" y="207327"/>
                  <a:pt x="0" y="194533"/>
                </a:cubicBezTo>
                <a:cubicBezTo>
                  <a:pt x="0" y="181739"/>
                  <a:pt x="10372" y="171367"/>
                  <a:pt x="23166" y="171367"/>
                </a:cubicBezTo>
                <a:close/>
                <a:moveTo>
                  <a:pt x="1791548" y="171362"/>
                </a:moveTo>
                <a:cubicBezTo>
                  <a:pt x="1804342" y="171362"/>
                  <a:pt x="1814714" y="181734"/>
                  <a:pt x="1814714" y="194528"/>
                </a:cubicBezTo>
                <a:cubicBezTo>
                  <a:pt x="1814714" y="207322"/>
                  <a:pt x="1804342" y="217694"/>
                  <a:pt x="1791548" y="217694"/>
                </a:cubicBezTo>
                <a:cubicBezTo>
                  <a:pt x="1778754" y="217694"/>
                  <a:pt x="1768382" y="207322"/>
                  <a:pt x="1768382" y="194528"/>
                </a:cubicBezTo>
                <a:cubicBezTo>
                  <a:pt x="1768382" y="181734"/>
                  <a:pt x="1778754" y="171362"/>
                  <a:pt x="1791548" y="171362"/>
                </a:cubicBezTo>
                <a:close/>
                <a:moveTo>
                  <a:pt x="1619108" y="4"/>
                </a:moveTo>
                <a:cubicBezTo>
                  <a:pt x="1631907" y="4"/>
                  <a:pt x="1642281" y="10376"/>
                  <a:pt x="1642281" y="23170"/>
                </a:cubicBezTo>
                <a:cubicBezTo>
                  <a:pt x="1642281" y="35964"/>
                  <a:pt x="1631907" y="46336"/>
                  <a:pt x="1619108" y="46336"/>
                </a:cubicBezTo>
                <a:cubicBezTo>
                  <a:pt x="1606311" y="46336"/>
                  <a:pt x="1595936" y="35964"/>
                  <a:pt x="1595936" y="23170"/>
                </a:cubicBezTo>
                <a:cubicBezTo>
                  <a:pt x="1595936" y="10376"/>
                  <a:pt x="1606311" y="4"/>
                  <a:pt x="1619108" y="4"/>
                </a:cubicBezTo>
                <a:close/>
                <a:moveTo>
                  <a:pt x="1442021" y="4"/>
                </a:moveTo>
                <a:cubicBezTo>
                  <a:pt x="1454816" y="4"/>
                  <a:pt x="1465185" y="10376"/>
                  <a:pt x="1465185" y="23170"/>
                </a:cubicBezTo>
                <a:cubicBezTo>
                  <a:pt x="1465185" y="35964"/>
                  <a:pt x="1454816" y="46336"/>
                  <a:pt x="1442021" y="46336"/>
                </a:cubicBezTo>
                <a:cubicBezTo>
                  <a:pt x="1429229" y="46336"/>
                  <a:pt x="1418856" y="35964"/>
                  <a:pt x="1418856" y="23170"/>
                </a:cubicBezTo>
                <a:cubicBezTo>
                  <a:pt x="1418856" y="10376"/>
                  <a:pt x="1429229" y="4"/>
                  <a:pt x="1442021" y="4"/>
                </a:cubicBezTo>
                <a:close/>
                <a:moveTo>
                  <a:pt x="1264923" y="4"/>
                </a:moveTo>
                <a:cubicBezTo>
                  <a:pt x="1277717" y="4"/>
                  <a:pt x="1288089" y="10376"/>
                  <a:pt x="1288089" y="23170"/>
                </a:cubicBezTo>
                <a:cubicBezTo>
                  <a:pt x="1288089" y="35964"/>
                  <a:pt x="1277717" y="46336"/>
                  <a:pt x="1264923" y="46336"/>
                </a:cubicBezTo>
                <a:cubicBezTo>
                  <a:pt x="1252127" y="46336"/>
                  <a:pt x="1241757" y="35964"/>
                  <a:pt x="1241757" y="23170"/>
                </a:cubicBezTo>
                <a:cubicBezTo>
                  <a:pt x="1241757" y="10376"/>
                  <a:pt x="1252127" y="4"/>
                  <a:pt x="1264923" y="4"/>
                </a:cubicBezTo>
                <a:close/>
                <a:moveTo>
                  <a:pt x="1087831" y="4"/>
                </a:moveTo>
                <a:cubicBezTo>
                  <a:pt x="1100628" y="4"/>
                  <a:pt x="1110999" y="10376"/>
                  <a:pt x="1110999" y="23170"/>
                </a:cubicBezTo>
                <a:cubicBezTo>
                  <a:pt x="1110999" y="35964"/>
                  <a:pt x="1100628" y="46336"/>
                  <a:pt x="1087831" y="46336"/>
                </a:cubicBezTo>
                <a:cubicBezTo>
                  <a:pt x="1075034" y="46336"/>
                  <a:pt x="1064661" y="35964"/>
                  <a:pt x="1064661" y="23170"/>
                </a:cubicBezTo>
                <a:cubicBezTo>
                  <a:pt x="1064661" y="10376"/>
                  <a:pt x="1075034" y="4"/>
                  <a:pt x="1087831" y="4"/>
                </a:cubicBezTo>
                <a:close/>
                <a:moveTo>
                  <a:pt x="910730" y="4"/>
                </a:moveTo>
                <a:cubicBezTo>
                  <a:pt x="923521" y="4"/>
                  <a:pt x="933893" y="10376"/>
                  <a:pt x="933893" y="23170"/>
                </a:cubicBezTo>
                <a:cubicBezTo>
                  <a:pt x="933893" y="35964"/>
                  <a:pt x="923521" y="46336"/>
                  <a:pt x="910730" y="46336"/>
                </a:cubicBezTo>
                <a:cubicBezTo>
                  <a:pt x="897929" y="46336"/>
                  <a:pt x="887563" y="35964"/>
                  <a:pt x="887563" y="23170"/>
                </a:cubicBezTo>
                <a:cubicBezTo>
                  <a:pt x="887563" y="10376"/>
                  <a:pt x="897929" y="4"/>
                  <a:pt x="910730" y="4"/>
                </a:cubicBezTo>
                <a:close/>
                <a:moveTo>
                  <a:pt x="733632" y="4"/>
                </a:moveTo>
                <a:cubicBezTo>
                  <a:pt x="746426" y="4"/>
                  <a:pt x="756798" y="10376"/>
                  <a:pt x="756798" y="23170"/>
                </a:cubicBezTo>
                <a:cubicBezTo>
                  <a:pt x="756798" y="35964"/>
                  <a:pt x="746426" y="46336"/>
                  <a:pt x="733632" y="46336"/>
                </a:cubicBezTo>
                <a:cubicBezTo>
                  <a:pt x="720838" y="46336"/>
                  <a:pt x="710465" y="35964"/>
                  <a:pt x="710465" y="23170"/>
                </a:cubicBezTo>
                <a:cubicBezTo>
                  <a:pt x="710465" y="10376"/>
                  <a:pt x="720838" y="4"/>
                  <a:pt x="733632" y="4"/>
                </a:cubicBezTo>
                <a:close/>
                <a:moveTo>
                  <a:pt x="556529" y="4"/>
                </a:moveTo>
                <a:cubicBezTo>
                  <a:pt x="569323" y="4"/>
                  <a:pt x="579696" y="10376"/>
                  <a:pt x="579696" y="23170"/>
                </a:cubicBezTo>
                <a:cubicBezTo>
                  <a:pt x="579696" y="35964"/>
                  <a:pt x="569323" y="46336"/>
                  <a:pt x="556529" y="46336"/>
                </a:cubicBezTo>
                <a:cubicBezTo>
                  <a:pt x="543735" y="46336"/>
                  <a:pt x="533364" y="35964"/>
                  <a:pt x="533364" y="23170"/>
                </a:cubicBezTo>
                <a:cubicBezTo>
                  <a:pt x="533364" y="10376"/>
                  <a:pt x="543735" y="4"/>
                  <a:pt x="556529" y="4"/>
                </a:cubicBezTo>
                <a:close/>
                <a:moveTo>
                  <a:pt x="379432" y="4"/>
                </a:moveTo>
                <a:cubicBezTo>
                  <a:pt x="392227" y="4"/>
                  <a:pt x="402597" y="10376"/>
                  <a:pt x="402597" y="23170"/>
                </a:cubicBezTo>
                <a:cubicBezTo>
                  <a:pt x="402597" y="35964"/>
                  <a:pt x="392227" y="46336"/>
                  <a:pt x="379432" y="46336"/>
                </a:cubicBezTo>
                <a:cubicBezTo>
                  <a:pt x="366638" y="46336"/>
                  <a:pt x="356265" y="35964"/>
                  <a:pt x="356265" y="23170"/>
                </a:cubicBezTo>
                <a:cubicBezTo>
                  <a:pt x="356265" y="10376"/>
                  <a:pt x="366638" y="4"/>
                  <a:pt x="379432" y="4"/>
                </a:cubicBezTo>
                <a:close/>
                <a:moveTo>
                  <a:pt x="202330" y="4"/>
                </a:moveTo>
                <a:cubicBezTo>
                  <a:pt x="215124" y="4"/>
                  <a:pt x="225496" y="10376"/>
                  <a:pt x="225496" y="23170"/>
                </a:cubicBezTo>
                <a:cubicBezTo>
                  <a:pt x="225496" y="35964"/>
                  <a:pt x="215124" y="46336"/>
                  <a:pt x="202330" y="46336"/>
                </a:cubicBezTo>
                <a:cubicBezTo>
                  <a:pt x="189536" y="46336"/>
                  <a:pt x="179164" y="35964"/>
                  <a:pt x="179164" y="23170"/>
                </a:cubicBezTo>
                <a:cubicBezTo>
                  <a:pt x="179164" y="10376"/>
                  <a:pt x="189536" y="4"/>
                  <a:pt x="202330" y="4"/>
                </a:cubicBezTo>
                <a:close/>
                <a:moveTo>
                  <a:pt x="25232" y="4"/>
                </a:moveTo>
                <a:cubicBezTo>
                  <a:pt x="38026" y="4"/>
                  <a:pt x="48398" y="10376"/>
                  <a:pt x="48398" y="23170"/>
                </a:cubicBezTo>
                <a:cubicBezTo>
                  <a:pt x="48398" y="35964"/>
                  <a:pt x="38026" y="46336"/>
                  <a:pt x="25232" y="46336"/>
                </a:cubicBezTo>
                <a:cubicBezTo>
                  <a:pt x="12438" y="46336"/>
                  <a:pt x="2066" y="35964"/>
                  <a:pt x="2066" y="23170"/>
                </a:cubicBezTo>
                <a:cubicBezTo>
                  <a:pt x="2066" y="10376"/>
                  <a:pt x="12438" y="4"/>
                  <a:pt x="25232" y="4"/>
                </a:cubicBezTo>
                <a:close/>
                <a:moveTo>
                  <a:pt x="1793613" y="0"/>
                </a:moveTo>
                <a:cubicBezTo>
                  <a:pt x="1806407" y="0"/>
                  <a:pt x="1816779" y="10371"/>
                  <a:pt x="1816779" y="23165"/>
                </a:cubicBezTo>
                <a:cubicBezTo>
                  <a:pt x="1816779" y="35959"/>
                  <a:pt x="1806407" y="46331"/>
                  <a:pt x="1793613" y="46331"/>
                </a:cubicBezTo>
                <a:cubicBezTo>
                  <a:pt x="1780819" y="46331"/>
                  <a:pt x="1770447" y="35959"/>
                  <a:pt x="1770447" y="23165"/>
                </a:cubicBezTo>
                <a:cubicBezTo>
                  <a:pt x="1770447" y="10371"/>
                  <a:pt x="1780819" y="0"/>
                  <a:pt x="179361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0"/>
          <p:cNvSpPr/>
          <p:nvPr/>
        </p:nvSpPr>
        <p:spPr>
          <a:xfrm rot="-8137638">
            <a:off x="11226709" y="5230485"/>
            <a:ext cx="1015746" cy="500011"/>
          </a:xfrm>
          <a:custGeom>
            <a:avLst/>
            <a:gdLst/>
            <a:ahLst/>
            <a:cxnLst/>
            <a:rect l="l" t="t" r="r" b="b"/>
            <a:pathLst>
              <a:path w="1048464" h="541820" extrusionOk="0">
                <a:moveTo>
                  <a:pt x="1048464" y="5694"/>
                </a:moveTo>
                <a:cubicBezTo>
                  <a:pt x="1048464" y="196064"/>
                  <a:pt x="949752" y="372157"/>
                  <a:pt x="789116" y="468347"/>
                </a:cubicBezTo>
                <a:cubicBezTo>
                  <a:pt x="623738" y="567377"/>
                  <a:pt x="418701" y="566225"/>
                  <a:pt x="254396" y="465344"/>
                </a:cubicBezTo>
                <a:cubicBezTo>
                  <a:pt x="94860" y="367391"/>
                  <a:pt x="-1947" y="190290"/>
                  <a:pt x="30" y="0"/>
                </a:cubicBez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0"/>
          <p:cNvSpPr/>
          <p:nvPr/>
        </p:nvSpPr>
        <p:spPr>
          <a:xfrm rot="10800000">
            <a:off x="11465669" y="11214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0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12"/>
          <p:cNvSpPr txBox="1"/>
          <p:nvPr/>
        </p:nvSpPr>
        <p:spPr>
          <a:xfrm rot="5400000" flipH="1">
            <a:off x="-677650" y="6348325"/>
            <a:ext cx="15798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498810" y="6251372"/>
            <a:ext cx="4797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arlow Condensed SemiBold"/>
              <a:buNone/>
              <a:defRPr sz="4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Condensed"/>
              <a:buNone/>
              <a:defRPr sz="4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●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6830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erriweather"/>
              <a:buChar char="○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6830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2200"/>
              <a:buFont typeface="Merriweather"/>
              <a:buChar char="■"/>
              <a:defRPr sz="22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buNone/>
              <a:defRPr sz="1500">
                <a:solidFill>
                  <a:schemeClr val="dk2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4"/>
          <p:cNvSpPr txBox="1">
            <a:spLocks noGrp="1"/>
          </p:cNvSpPr>
          <p:nvPr>
            <p:ph type="ctrTitle"/>
          </p:nvPr>
        </p:nvSpPr>
        <p:spPr>
          <a:xfrm>
            <a:off x="1517732" y="1544225"/>
            <a:ext cx="7653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활용한 </a:t>
            </a:r>
            <a:b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en-US" altLang="ko-KR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SNS</a:t>
            </a:r>
            <a:r>
              <a:rPr lang="ko-KR" altLang="en-US" sz="5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마케팅 자동화구현</a:t>
            </a:r>
            <a:endParaRPr sz="5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0" name="Google Shape;270;p14"/>
          <p:cNvSpPr txBox="1">
            <a:spLocks noGrp="1"/>
          </p:cNvSpPr>
          <p:nvPr>
            <p:ph type="subTitle" idx="1"/>
          </p:nvPr>
        </p:nvSpPr>
        <p:spPr>
          <a:xfrm>
            <a:off x="1128471" y="4158212"/>
            <a:ext cx="8275205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+mj-ea"/>
                <a:ea typeface="+mj-ea"/>
              </a:rPr>
              <a:t>알림톡 </a:t>
            </a:r>
            <a:r>
              <a:rPr lang="en-US" altLang="ko-KR" sz="2800" dirty="0">
                <a:latin typeface="+mj-ea"/>
                <a:ea typeface="+mj-ea"/>
              </a:rPr>
              <a:t>API</a:t>
            </a:r>
            <a:r>
              <a:rPr lang="ko-KR" altLang="en-US" sz="2800" dirty="0">
                <a:latin typeface="+mj-ea"/>
                <a:ea typeface="+mj-ea"/>
              </a:rPr>
              <a:t>를 활용한 피트파트너 랜딩페이지 제작</a:t>
            </a:r>
            <a:endParaRPr sz="2800" dirty="0">
              <a:latin typeface="+mj-ea"/>
              <a:ea typeface="+mj-ea"/>
            </a:endParaRPr>
          </a:p>
        </p:txBody>
      </p:sp>
      <p:sp>
        <p:nvSpPr>
          <p:cNvPr id="271" name="Google Shape;271;p14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752F97-74E5-DF0A-E869-C6A171E15846}"/>
              </a:ext>
            </a:extLst>
          </p:cNvPr>
          <p:cNvSpPr/>
          <p:nvPr/>
        </p:nvSpPr>
        <p:spPr>
          <a:xfrm>
            <a:off x="1360824" y="924293"/>
            <a:ext cx="7810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[K-Digital Training] Open API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를 활용한 스마트 웹</a:t>
            </a:r>
            <a:r>
              <a:rPr lang="en-US" altLang="ko-KR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&amp;</a:t>
            </a:r>
            <a:r>
              <a:rPr lang="ko-KR" altLang="en-US" sz="1400" dirty="0">
                <a:solidFill>
                  <a:schemeClr val="tx1"/>
                </a:solidFill>
                <a:latin typeface="+mn-ea"/>
                <a:ea typeface="+mn-ea"/>
                <a:cs typeface="Pretendard Light" panose="02000403000000020004" pitchFamily="50" charset="-127"/>
              </a:rPr>
              <a:t>앱 콘텐츠 실무 개발자 양성과정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4014BC9E-CEA5-A2E4-0945-519CBA9DEA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5028F1F-3B15-4287-0B56-8EA7C93424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02476DB-6A5D-74DC-AE47-8D4C7CE42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 dirty="0"/>
              <a:t>5) </a:t>
            </a:r>
            <a:r>
              <a:rPr lang="ko-KR" altLang="en-US" b="1" dirty="0"/>
              <a:t>프로젝트 구조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39A6A81-92ED-CCF1-75A9-02D57DE4F6B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65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33" y="2382050"/>
            <a:ext cx="3725484" cy="362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051" y="2365727"/>
            <a:ext cx="2039389" cy="3657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45" y="4981021"/>
            <a:ext cx="1808411" cy="15634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53631" y="1844205"/>
            <a:ext cx="207941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/>
              <a:t>홈페이지에서 입점 문의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65917" y="1844205"/>
            <a:ext cx="1925527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알림톡 발송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22372" y="4587349"/>
            <a:ext cx="2335355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예약 샘플페이지 바로가기</a:t>
            </a:r>
          </a:p>
        </p:txBody>
      </p:sp>
      <p:cxnSp>
        <p:nvCxnSpPr>
          <p:cNvPr id="12" name="직선 화살표 연결선 11"/>
          <p:cNvCxnSpPr>
            <a:endCxn id="7" idx="1"/>
          </p:cNvCxnSpPr>
          <p:nvPr/>
        </p:nvCxnSpPr>
        <p:spPr>
          <a:xfrm flipV="1">
            <a:off x="3350029" y="4194527"/>
            <a:ext cx="1560022" cy="11422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15" idx="3"/>
            <a:endCxn id="8" idx="1"/>
          </p:cNvCxnSpPr>
          <p:nvPr/>
        </p:nvCxnSpPr>
        <p:spPr>
          <a:xfrm>
            <a:off x="6802580" y="5336770"/>
            <a:ext cx="1283265" cy="4259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1604356" y="5162204"/>
            <a:ext cx="1745673" cy="39901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056907" y="5190388"/>
            <a:ext cx="1745673" cy="29276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1603" y="2430294"/>
            <a:ext cx="2051788" cy="164376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056907" y="4824778"/>
            <a:ext cx="1745673" cy="3124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>
            <a:stCxn id="20" idx="3"/>
            <a:endCxn id="19" idx="1"/>
          </p:cNvCxnSpPr>
          <p:nvPr/>
        </p:nvCxnSpPr>
        <p:spPr>
          <a:xfrm flipV="1">
            <a:off x="6802580" y="3252175"/>
            <a:ext cx="949023" cy="17288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7477" y="2263221"/>
            <a:ext cx="1862531" cy="1977909"/>
          </a:xfrm>
          <a:prstGeom prst="rect">
            <a:avLst/>
          </a:prstGeom>
        </p:spPr>
      </p:pic>
      <p:cxnSp>
        <p:nvCxnSpPr>
          <p:cNvPr id="28" name="직선 화살표 연결선 27"/>
          <p:cNvCxnSpPr>
            <a:stCxn id="19" idx="3"/>
            <a:endCxn id="26" idx="1"/>
          </p:cNvCxnSpPr>
          <p:nvPr/>
        </p:nvCxnSpPr>
        <p:spPr>
          <a:xfrm>
            <a:off x="9803391" y="3252175"/>
            <a:ext cx="334086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5">
            <a:extLst>
              <a:ext uri="{FF2B5EF4-FFF2-40B4-BE49-F238E27FC236}">
                <a16:creationId xmlns:a16="http://schemas.microsoft.com/office/drawing/2014/main" id="{B1D15D06-A68F-4861-3DA2-07542109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5) </a:t>
            </a:r>
            <a:r>
              <a:rPr lang="ko-KR" altLang="en-US" b="1" dirty="0"/>
              <a:t>프로젝트 구조 </a:t>
            </a:r>
            <a:r>
              <a:rPr lang="en-US" altLang="ko-KR" dirty="0"/>
              <a:t>- </a:t>
            </a:r>
            <a:r>
              <a:rPr lang="ko-KR" altLang="en-US" sz="2400" dirty="0"/>
              <a:t>알림톡 활용 방안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0A566D-CE73-9F55-4F6D-89223F195EC7}"/>
              </a:ext>
            </a:extLst>
          </p:cNvPr>
          <p:cNvSpPr txBox="1"/>
          <p:nvPr/>
        </p:nvSpPr>
        <p:spPr>
          <a:xfrm>
            <a:off x="8115296" y="1844205"/>
            <a:ext cx="1324402" cy="3077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조회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298F54-6D02-3C4A-3E2C-31C2F896DAA6}"/>
              </a:ext>
            </a:extLst>
          </p:cNvPr>
          <p:cNvSpPr txBox="1"/>
          <p:nvPr/>
        </p:nvSpPr>
        <p:spPr>
          <a:xfrm>
            <a:off x="10075380" y="1844205"/>
            <a:ext cx="19880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상담예약 확인 및 변경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76D1A3-6945-6C70-ABCC-310DB3B47FA9}"/>
              </a:ext>
            </a:extLst>
          </p:cNvPr>
          <p:cNvSpPr txBox="1"/>
          <p:nvPr/>
        </p:nvSpPr>
        <p:spPr>
          <a:xfrm>
            <a:off x="1437962" y="5028992"/>
            <a:ext cx="28405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8045D8-C547-47B9-A20A-F93486C92DA1}"/>
              </a:ext>
            </a:extLst>
          </p:cNvPr>
          <p:cNvSpPr txBox="1"/>
          <p:nvPr/>
        </p:nvSpPr>
        <p:spPr>
          <a:xfrm>
            <a:off x="4772855" y="2263221"/>
            <a:ext cx="284052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C50188-7F2A-2367-2FBD-3D6FACA2EF46}"/>
              </a:ext>
            </a:extLst>
          </p:cNvPr>
          <p:cNvSpPr txBox="1"/>
          <p:nvPr/>
        </p:nvSpPr>
        <p:spPr>
          <a:xfrm>
            <a:off x="7577153" y="2263221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3-1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B9FEF8-4C92-B2B2-A7DE-09BA1DE4532B}"/>
              </a:ext>
            </a:extLst>
          </p:cNvPr>
          <p:cNvSpPr txBox="1"/>
          <p:nvPr/>
        </p:nvSpPr>
        <p:spPr>
          <a:xfrm>
            <a:off x="7568135" y="5019463"/>
            <a:ext cx="547161" cy="30777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  <a:ea typeface="+mn-ea"/>
              </a:rPr>
              <a:t>3-2</a:t>
            </a:r>
            <a:endParaRPr lang="ko-KR" altLang="en-US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356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284EC2BC-AFDF-68DB-AEDE-8A0D36F7FD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27D32AB-4655-E299-9F0C-31E54BC80F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BA8EF451-C79B-3A1B-185B-3D931592F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6) </a:t>
            </a:r>
            <a:r>
              <a:rPr lang="ko-KR" altLang="en-US" dirty="0"/>
              <a:t>활용방안 및 기대효과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6EBF4B-8583-46C5-36D9-10C13EC1DAF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728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ECE624-3138-CD9E-8CAC-714D37FA75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EDEB1B3-6743-E7EA-1CA2-6B54A2C5F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800" dirty="0"/>
              <a:t>02. UI/UX </a:t>
            </a:r>
            <a:r>
              <a:rPr lang="ko-KR" altLang="en-US" sz="4800" dirty="0"/>
              <a:t>설계 및 디자인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426238-3BA5-5049-3594-4E52A97505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워크플로우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와이어프레임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스타일 가이드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/>
              <a:t>프로토타입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ko-KR" altLang="en-US" sz="2400" dirty="0" err="1"/>
              <a:t>목업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9006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9C2DC06-C050-89FB-F6C3-6A28D683CA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6B739C-3C8B-48B1-86E6-A1A7F43262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5853D6F-A5C3-4021-4488-8B3BFE752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워크플로우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D9DBE2-5BAA-C3D3-77EB-C4D34CAD716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29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54496804-7ED8-3326-AA39-72427482B5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FBA6F3D-F784-EA84-4711-36126F5772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4F44A2CE-7666-93A7-9CB4-526E318C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와이어프레임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5"/>
          <a:stretch/>
        </p:blipFill>
        <p:spPr>
          <a:xfrm>
            <a:off x="675717" y="2239549"/>
            <a:ext cx="1924847" cy="431082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>
          <a:xfrm>
            <a:off x="2822018" y="2239549"/>
            <a:ext cx="1923520" cy="362785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81" b="55660"/>
          <a:stretch/>
        </p:blipFill>
        <p:spPr>
          <a:xfrm>
            <a:off x="9150432" y="2239549"/>
            <a:ext cx="708280" cy="55969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4399" r="-2"/>
          <a:stretch/>
        </p:blipFill>
        <p:spPr>
          <a:xfrm>
            <a:off x="9991807" y="2239549"/>
            <a:ext cx="708280" cy="70184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54444" y="1774109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PC </a:t>
            </a:r>
            <a:r>
              <a:rPr lang="ko-KR" altLang="en-US" sz="1600" dirty="0"/>
              <a:t>버전 </a:t>
            </a:r>
            <a:r>
              <a:rPr lang="en-US" altLang="ko-KR" sz="1600" dirty="0"/>
              <a:t>(1980px)</a:t>
            </a:r>
            <a:endParaRPr lang="ko-KR" alt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Tablet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(768px)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11035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1073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0E549779-AE25-32BD-55CF-3992CC3946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DEF2C6C-24C3-E70F-45C2-223C9F8B6C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DE27D273-1163-EF3F-9528-28FDC469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스타일 가이드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946F7D-2EAA-564C-75DE-C6038928D2A3}"/>
              </a:ext>
            </a:extLst>
          </p:cNvPr>
          <p:cNvSpPr/>
          <p:nvPr/>
        </p:nvSpPr>
        <p:spPr>
          <a:xfrm>
            <a:off x="1323630" y="2478741"/>
            <a:ext cx="1157468" cy="1655180"/>
          </a:xfrm>
          <a:prstGeom prst="rect">
            <a:avLst/>
          </a:prstGeom>
          <a:solidFill>
            <a:srgbClr val="265CA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/>
              <a:t>#265CAC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6029624-F4E5-7E06-8A45-347C2EB36443}"/>
              </a:ext>
            </a:extLst>
          </p:cNvPr>
          <p:cNvSpPr/>
          <p:nvPr/>
        </p:nvSpPr>
        <p:spPr>
          <a:xfrm>
            <a:off x="2785898" y="2478741"/>
            <a:ext cx="1157468" cy="1655180"/>
          </a:xfrm>
          <a:prstGeom prst="rect">
            <a:avLst/>
          </a:prstGeom>
          <a:solidFill>
            <a:srgbClr val="0CC7D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/>
              <a:t>#0CC7D3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0F6DE8E-CAD9-D574-A9D8-A3E5F783186F}"/>
              </a:ext>
            </a:extLst>
          </p:cNvPr>
          <p:cNvSpPr/>
          <p:nvPr/>
        </p:nvSpPr>
        <p:spPr>
          <a:xfrm>
            <a:off x="4248166" y="2478741"/>
            <a:ext cx="1157468" cy="1655180"/>
          </a:xfrm>
          <a:prstGeom prst="rect">
            <a:avLst/>
          </a:prstGeom>
          <a:solidFill>
            <a:srgbClr val="CE63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ko-KR" dirty="0"/>
              <a:t>#CE6300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7AB1DF-151A-0486-4FBC-80C4B35FC320}"/>
              </a:ext>
            </a:extLst>
          </p:cNvPr>
          <p:cNvSpPr txBox="1"/>
          <p:nvPr/>
        </p:nvSpPr>
        <p:spPr>
          <a:xfrm>
            <a:off x="925975" y="1830559"/>
            <a:ext cx="195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2400" dirty="0"/>
              <a:t>Main color</a:t>
            </a:r>
            <a:endParaRPr lang="ko-KR" alt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792B6D-8E2E-B021-76A6-A6FA02899705}"/>
              </a:ext>
            </a:extLst>
          </p:cNvPr>
          <p:cNvSpPr txBox="1"/>
          <p:nvPr/>
        </p:nvSpPr>
        <p:spPr>
          <a:xfrm>
            <a:off x="925974" y="4334944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2400" dirty="0"/>
              <a:t>Main font</a:t>
            </a:r>
            <a:endParaRPr lang="ko-KR" altLang="en-US" sz="2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7E5C2B-FFB5-B390-6CF6-D09A90C97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630" y="4893894"/>
            <a:ext cx="3808718" cy="162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38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EAFDA7-615A-487B-8B88-B103F4D174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E3A15EA-50E5-ED73-4F4F-33382AC9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4) </a:t>
            </a:r>
            <a:r>
              <a:rPr lang="ko-KR" altLang="en-US" dirty="0"/>
              <a:t>프로토타입</a:t>
            </a:r>
          </a:p>
        </p:txBody>
      </p:sp>
      <p:sp>
        <p:nvSpPr>
          <p:cNvPr id="6" name="부제목 1">
            <a:extLst>
              <a:ext uri="{FF2B5EF4-FFF2-40B4-BE49-F238E27FC236}">
                <a16:creationId xmlns:a16="http://schemas.microsoft.com/office/drawing/2014/main" id="{8A17562D-C2E8-75EB-0207-6F74101CC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1475" y="1203325"/>
            <a:ext cx="3025775" cy="623888"/>
          </a:xfrm>
        </p:spPr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60C667-97A9-EBC6-2E83-BA4B6612DC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05"/>
          <a:stretch/>
        </p:blipFill>
        <p:spPr>
          <a:xfrm>
            <a:off x="675717" y="2239549"/>
            <a:ext cx="1924847" cy="431082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D2E9D4C-AD47-4B57-8B95-22C91519AD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44"/>
          <a:stretch/>
        </p:blipFill>
        <p:spPr>
          <a:xfrm>
            <a:off x="2822018" y="2239549"/>
            <a:ext cx="1923520" cy="362785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7F4EBA-B313-8927-C973-FDB7A1495D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981" b="55660"/>
          <a:stretch/>
        </p:blipFill>
        <p:spPr>
          <a:xfrm>
            <a:off x="9150432" y="2239549"/>
            <a:ext cx="708280" cy="55969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8FB141-214F-9793-DC11-CEEC0C9EAE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" t="44399" r="-2"/>
          <a:stretch/>
        </p:blipFill>
        <p:spPr>
          <a:xfrm>
            <a:off x="9991807" y="2239549"/>
            <a:ext cx="708280" cy="70184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2C947D-E0BE-7FEC-D9BD-D1E24513CD00}"/>
              </a:ext>
            </a:extLst>
          </p:cNvPr>
          <p:cNvSpPr txBox="1"/>
          <p:nvPr/>
        </p:nvSpPr>
        <p:spPr>
          <a:xfrm>
            <a:off x="1554444" y="1774109"/>
            <a:ext cx="2092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/>
              <a:t>PC </a:t>
            </a:r>
            <a:r>
              <a:rPr lang="ko-KR" altLang="en-US" sz="1600" dirty="0"/>
              <a:t>버전 </a:t>
            </a:r>
            <a:r>
              <a:rPr lang="en-US" altLang="ko-KR" sz="1600" dirty="0"/>
              <a:t>(1980px)</a:t>
            </a:r>
            <a:endParaRPr lang="ko-KR" altLang="en-US" sz="1600" dirty="0"/>
          </a:p>
        </p:txBody>
      </p:sp>
      <p:pic>
        <p:nvPicPr>
          <p:cNvPr id="20" name="그림 19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6226EBB9-4190-52F7-1703-56A39A0FE8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683"/>
          <a:stretch/>
        </p:blipFill>
        <p:spPr>
          <a:xfrm>
            <a:off x="2822338" y="2239549"/>
            <a:ext cx="1923200" cy="3608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24D20A-3C0D-894D-DE34-D3346F0D6861}"/>
              </a:ext>
            </a:extLst>
          </p:cNvPr>
          <p:cNvSpPr txBox="1"/>
          <p:nvPr/>
        </p:nvSpPr>
        <p:spPr>
          <a:xfrm>
            <a:off x="5632300" y="1772518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Tablet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(768px)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FC7B6-CCBE-672F-63F1-03C2D607E5CE}"/>
              </a:ext>
            </a:extLst>
          </p:cNvPr>
          <p:cNvSpPr txBox="1"/>
          <p:nvPr/>
        </p:nvSpPr>
        <p:spPr>
          <a:xfrm>
            <a:off x="8811035" y="1772518"/>
            <a:ext cx="2361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CE6300"/>
              </a:buClr>
              <a:buFont typeface="Wingdings" panose="05000000000000000000" pitchFamily="2" charset="2"/>
              <a:buChar char="ü"/>
            </a:pPr>
            <a:r>
              <a:rPr lang="en-US" altLang="ko-KR" sz="1600" dirty="0">
                <a:latin typeface="+mj-ea"/>
                <a:ea typeface="+mj-ea"/>
              </a:rPr>
              <a:t>Mobile </a:t>
            </a:r>
            <a:r>
              <a:rPr lang="ko-KR" altLang="en-US" sz="1600" dirty="0">
                <a:latin typeface="+mj-ea"/>
                <a:ea typeface="+mj-ea"/>
              </a:rPr>
              <a:t>버전 </a:t>
            </a:r>
            <a:r>
              <a:rPr lang="en-US" altLang="ko-KR" sz="1600" dirty="0">
                <a:latin typeface="+mj-ea"/>
                <a:ea typeface="+mj-ea"/>
              </a:rPr>
              <a:t>(430px)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18" name="그림 17" descr="텍스트, 스크린샷, 온라인 광고, 소프트웨어이(가) 표시된 사진&#10;&#10;자동 생성된 설명">
            <a:extLst>
              <a:ext uri="{FF2B5EF4-FFF2-40B4-BE49-F238E27FC236}">
                <a16:creationId xmlns:a16="http://schemas.microsoft.com/office/drawing/2014/main" id="{2512A29E-7BA3-56A2-98FD-4825C246B9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683"/>
          <a:stretch/>
        </p:blipFill>
        <p:spPr>
          <a:xfrm>
            <a:off x="676877" y="2239549"/>
            <a:ext cx="1916885" cy="431082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D210064-3475-0F7C-3D48-3722CFFB1A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890"/>
          <a:stretch/>
        </p:blipFill>
        <p:spPr>
          <a:xfrm>
            <a:off x="9143630" y="2239548"/>
            <a:ext cx="708280" cy="551311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6C2B5A6-C35A-50B0-350F-7DEF18DA9A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555"/>
          <a:stretch/>
        </p:blipFill>
        <p:spPr>
          <a:xfrm>
            <a:off x="9996282" y="2239548"/>
            <a:ext cx="699330" cy="684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338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FB34AB04-5F8B-CF9D-2AB2-42078C0D1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800" dirty="0"/>
              <a:t>2. UI/UX</a:t>
            </a:r>
            <a:r>
              <a:rPr lang="ko-KR" altLang="en-US" sz="1800" dirty="0"/>
              <a:t> 설계 및 디자인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B5FE3A-98AE-4504-E578-E39630A785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60AD859E-34E7-1206-54EC-69F0533A2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5) </a:t>
            </a:r>
            <a:r>
              <a:rPr lang="ko-KR" altLang="en-US" dirty="0" err="1"/>
              <a:t>목업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670C2C-7BC1-BC17-12B3-E3AC46BB2570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861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D72E515-AB16-9A3D-BFA9-47775358D4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BB5EA47-3AB0-D46D-82B8-1C6484C0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04.</a:t>
            </a:r>
            <a:r>
              <a:rPr lang="ko-KR" altLang="en-US" dirty="0"/>
              <a:t> 프로젝트 수행 결과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11A321-7FBF-4824-76DA-488C830C0D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반응형 웹 구현</a:t>
            </a:r>
            <a:endParaRPr lang="en-US" altLang="ko-KR" dirty="0"/>
          </a:p>
          <a:p>
            <a:r>
              <a:rPr lang="en-US" altLang="ko-KR" dirty="0"/>
              <a:t>API </a:t>
            </a:r>
            <a:r>
              <a:rPr lang="ko-KR" altLang="en-US" dirty="0"/>
              <a:t>및 기술 개발 </a:t>
            </a:r>
            <a:r>
              <a:rPr lang="en-US" altLang="ko-KR" dirty="0"/>
              <a:t>(</a:t>
            </a:r>
            <a:r>
              <a:rPr lang="ko-KR" altLang="en-US" dirty="0"/>
              <a:t>알림톡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시연 동영상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2495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6"/>
          <p:cNvSpPr txBox="1">
            <a:spLocks noGrp="1"/>
          </p:cNvSpPr>
          <p:nvPr>
            <p:ph type="title"/>
          </p:nvPr>
        </p:nvSpPr>
        <p:spPr>
          <a:xfrm>
            <a:off x="1737995" y="1012656"/>
            <a:ext cx="4022725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5400" b="1" dirty="0"/>
              <a:t>CONTENTS</a:t>
            </a:r>
            <a:endParaRPr sz="5400" b="1" dirty="0"/>
          </a:p>
        </p:txBody>
      </p:sp>
      <p:sp>
        <p:nvSpPr>
          <p:cNvPr id="286" name="Google Shape;286;p16"/>
          <p:cNvSpPr txBox="1">
            <a:spLocks noGrp="1"/>
          </p:cNvSpPr>
          <p:nvPr>
            <p:ph type="body" idx="1"/>
          </p:nvPr>
        </p:nvSpPr>
        <p:spPr>
          <a:xfrm>
            <a:off x="4191318" y="2268166"/>
            <a:ext cx="6207125" cy="2946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342900" indent="-342900">
              <a:lnSpc>
                <a:spcPct val="150000"/>
              </a:lnSpc>
              <a:buClr>
                <a:srgbClr val="F7D10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rgbClr val="F7D101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프로젝트개요 및 팀 구성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7D10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절차 및 방법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7D101"/>
              </a:buClr>
              <a:buFont typeface="+mj-lt"/>
              <a:buAutoNum type="arabicPeriod"/>
            </a:pP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 프로젝트 수행 결과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7D101"/>
              </a:buClr>
              <a:buFont typeface="+mj-lt"/>
              <a:buAutoNum type="arabicPeriod"/>
            </a:pPr>
            <a:r>
              <a:rPr lang="en-US" altLang="ko-KR" sz="3200" dirty="0">
                <a:solidFill>
                  <a:schemeClr val="accent5"/>
                </a:solidFill>
                <a:latin typeface="+mn-ea"/>
                <a:ea typeface="+mn-ea"/>
              </a:rPr>
              <a:t> </a:t>
            </a:r>
            <a:r>
              <a:rPr lang="ko-KR" altLang="en-US" sz="3200" dirty="0">
                <a:solidFill>
                  <a:schemeClr val="accent5"/>
                </a:solidFill>
                <a:latin typeface="+mn-ea"/>
                <a:ea typeface="+mn-ea"/>
              </a:rPr>
              <a:t>자체 평가 의견</a:t>
            </a:r>
            <a:endParaRPr lang="en-US" altLang="ko-KR" sz="3200" dirty="0">
              <a:solidFill>
                <a:schemeClr val="accent5"/>
              </a:solidFill>
              <a:latin typeface="+mn-ea"/>
              <a:ea typeface="+mn-ea"/>
            </a:endParaRPr>
          </a:p>
        </p:txBody>
      </p:sp>
      <p:sp>
        <p:nvSpPr>
          <p:cNvPr id="287" name="Google Shape;287;p16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EDCBDF0F-12E7-5F8F-CEDD-907BD03A18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A0A9CA3-BD9B-1BF9-48FD-C7BF23FC96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DC0AB2B-2F69-2C8F-F492-31B64C1D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반응형 웹 구현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0A492A-8427-B19C-9633-DA0A658F0FBF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260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334C092D-2B94-EED8-C6AA-D6982C1AD2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78CA3-C27D-905B-BAE4-90B56196C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713D367-8E78-6A4F-D4EF-B71A72E49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API </a:t>
            </a:r>
            <a:r>
              <a:rPr lang="ko-KR" altLang="en-US" dirty="0"/>
              <a:t>및 기술 개발 </a:t>
            </a:r>
            <a:r>
              <a:rPr lang="ko-KR" altLang="en-US" sz="2800" dirty="0"/>
              <a:t>알림톡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54ACFC-EDDE-B63E-FBCB-7FD493DC08E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963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0551A50-5FC4-466B-F479-9830F43FCC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프로젝트 수행 결과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57B350-3540-3A9C-1AE9-8306F119EC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5A2D2DF-CAD9-6744-FA13-73C4021DD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3) </a:t>
            </a:r>
            <a:r>
              <a:rPr lang="ko-KR" altLang="en-US" dirty="0"/>
              <a:t>시연 동영상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95FC0BB-FF52-EEC8-EE00-C91172C9D53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86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5435F37-1087-D8A9-F09F-6D51E8F4D9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06394D7-BD13-3D4B-EA4E-C95D4AFBC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05. </a:t>
            </a:r>
            <a:r>
              <a:rPr lang="ko-KR" altLang="en-US" dirty="0"/>
              <a:t>자체 평가 의견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4798F5F-F890-8F94-CEEC-2335CC8B7B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팀장 </a:t>
            </a:r>
            <a:r>
              <a:rPr lang="ko-KR" altLang="en-US" dirty="0" err="1"/>
              <a:t>정강우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남지완</a:t>
            </a:r>
            <a:endParaRPr lang="en-US" altLang="ko-KR" dirty="0"/>
          </a:p>
          <a:p>
            <a:r>
              <a:rPr lang="ko-KR" altLang="en-US" dirty="0"/>
              <a:t>팀원 이경민</a:t>
            </a:r>
            <a:endParaRPr lang="en-US" altLang="ko-KR" dirty="0"/>
          </a:p>
          <a:p>
            <a:r>
              <a:rPr lang="ko-KR" altLang="en-US" dirty="0"/>
              <a:t>팀원 </a:t>
            </a:r>
            <a:r>
              <a:rPr lang="ko-KR" altLang="en-US" dirty="0" err="1"/>
              <a:t>조범준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7216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9"/>
          <p:cNvSpPr txBox="1">
            <a:spLocks noGrp="1"/>
          </p:cNvSpPr>
          <p:nvPr>
            <p:ph type="title"/>
          </p:nvPr>
        </p:nvSpPr>
        <p:spPr>
          <a:xfrm>
            <a:off x="2344050" y="576775"/>
            <a:ext cx="76206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500" b="1" dirty="0">
                <a:latin typeface="+mj-ea"/>
                <a:ea typeface="+mj-ea"/>
              </a:rPr>
              <a:t>감사합니다</a:t>
            </a:r>
            <a:endParaRPr sz="11500" b="1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306" name="Google Shape;306;p19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1"/>
          <p:cNvSpPr txBox="1">
            <a:spLocks noGrp="1"/>
          </p:cNvSpPr>
          <p:nvPr>
            <p:ph type="title"/>
          </p:nvPr>
        </p:nvSpPr>
        <p:spPr>
          <a:xfrm>
            <a:off x="1389213" y="2690038"/>
            <a:ext cx="94434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YOU!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8" name="Google Shape;738;p31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32"/>
          <p:cNvSpPr txBox="1">
            <a:spLocks noGrp="1"/>
          </p:cNvSpPr>
          <p:nvPr>
            <p:ph type="title"/>
          </p:nvPr>
        </p:nvSpPr>
        <p:spPr>
          <a:xfrm>
            <a:off x="187000" y="2341000"/>
            <a:ext cx="29028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EDITABLE ICONS</a:t>
            </a:r>
            <a:endParaRPr/>
          </a:p>
        </p:txBody>
      </p:sp>
      <p:sp>
        <p:nvSpPr>
          <p:cNvPr id="744" name="Google Shape;744;p32"/>
          <p:cNvSpPr txBox="1">
            <a:spLocks noGrp="1"/>
          </p:cNvSpPr>
          <p:nvPr>
            <p:ph type="body" idx="1"/>
          </p:nvPr>
        </p:nvSpPr>
        <p:spPr>
          <a:xfrm>
            <a:off x="187000" y="3453000"/>
            <a:ext cx="2902800" cy="1007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/>
              <a:t>Fonts Used: Merriweather and </a:t>
            </a:r>
            <a:r>
              <a:rPr lang="en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Barlow Condensed Semi Bold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grpSp>
        <p:nvGrpSpPr>
          <p:cNvPr id="745" name="Google Shape;745;p32"/>
          <p:cNvGrpSpPr/>
          <p:nvPr/>
        </p:nvGrpSpPr>
        <p:grpSpPr>
          <a:xfrm>
            <a:off x="4445887" y="1408997"/>
            <a:ext cx="405160" cy="265644"/>
            <a:chOff x="4797800" y="1994125"/>
            <a:chExt cx="306475" cy="186025"/>
          </a:xfrm>
        </p:grpSpPr>
        <p:sp>
          <p:nvSpPr>
            <p:cNvPr id="746" name="Google Shape;746;p32"/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2"/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8" name="Google Shape;748;p32"/>
          <p:cNvSpPr/>
          <p:nvPr/>
        </p:nvSpPr>
        <p:spPr>
          <a:xfrm>
            <a:off x="3888681" y="1425808"/>
            <a:ext cx="351487" cy="322978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32"/>
          <p:cNvSpPr/>
          <p:nvPr/>
        </p:nvSpPr>
        <p:spPr>
          <a:xfrm>
            <a:off x="3473593" y="1338433"/>
            <a:ext cx="211156" cy="417262"/>
          </a:xfrm>
          <a:custGeom>
            <a:avLst/>
            <a:gdLst/>
            <a:ahLst/>
            <a:cxnLst/>
            <a:rect l="l" t="t" r="r" b="b"/>
            <a:pathLst>
              <a:path w="6389" h="11688" extrusionOk="0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2"/>
          <p:cNvSpPr/>
          <p:nvPr/>
        </p:nvSpPr>
        <p:spPr>
          <a:xfrm>
            <a:off x="5000625" y="1409544"/>
            <a:ext cx="352082" cy="265644"/>
          </a:xfrm>
          <a:custGeom>
            <a:avLst/>
            <a:gdLst/>
            <a:ahLst/>
            <a:cxnLst/>
            <a:rect l="l" t="t" r="r" b="b"/>
            <a:pathLst>
              <a:path w="10653" h="7441" extrusionOk="0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32"/>
          <p:cNvSpPr/>
          <p:nvPr/>
        </p:nvSpPr>
        <p:spPr>
          <a:xfrm>
            <a:off x="5504128" y="1364642"/>
            <a:ext cx="333805" cy="355465"/>
          </a:xfrm>
          <a:custGeom>
            <a:avLst/>
            <a:gdLst/>
            <a:ahLst/>
            <a:cxnLst/>
            <a:rect l="l" t="t" r="r" b="b"/>
            <a:pathLst>
              <a:path w="10100" h="9957" extrusionOk="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32"/>
          <p:cNvSpPr/>
          <p:nvPr/>
        </p:nvSpPr>
        <p:spPr>
          <a:xfrm>
            <a:off x="6493442" y="1399921"/>
            <a:ext cx="299003" cy="294311"/>
          </a:xfrm>
          <a:custGeom>
            <a:avLst/>
            <a:gdLst/>
            <a:ahLst/>
            <a:cxnLst/>
            <a:rect l="l" t="t" r="r" b="b"/>
            <a:pathLst>
              <a:path w="9047" h="8244" extrusionOk="0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3" name="Google Shape;753;p32"/>
          <p:cNvGrpSpPr/>
          <p:nvPr/>
        </p:nvGrpSpPr>
        <p:grpSpPr>
          <a:xfrm>
            <a:off x="7039173" y="1413147"/>
            <a:ext cx="352082" cy="266286"/>
            <a:chOff x="4250025" y="2848800"/>
            <a:chExt cx="266325" cy="186475"/>
          </a:xfrm>
        </p:grpSpPr>
        <p:sp>
          <p:nvSpPr>
            <p:cNvPr id="754" name="Google Shape;754;p32"/>
            <p:cNvSpPr/>
            <p:nvPr/>
          </p:nvSpPr>
          <p:spPr>
            <a:xfrm>
              <a:off x="4250025" y="2848800"/>
              <a:ext cx="166425" cy="149900"/>
            </a:xfrm>
            <a:custGeom>
              <a:avLst/>
              <a:gdLst/>
              <a:ahLst/>
              <a:cxnLst/>
              <a:rect l="l" t="t" r="r" b="b"/>
              <a:pathLst>
                <a:path w="6657" h="5996" extrusionOk="0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4349950" y="2885375"/>
              <a:ext cx="166400" cy="149900"/>
            </a:xfrm>
            <a:custGeom>
              <a:avLst/>
              <a:gdLst/>
              <a:ahLst/>
              <a:cxnLst/>
              <a:rect l="l" t="t" r="r" b="b"/>
              <a:pathLst>
                <a:path w="6656" h="5996" extrusionOk="0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6" name="Google Shape;756;p32"/>
          <p:cNvGrpSpPr/>
          <p:nvPr/>
        </p:nvGrpSpPr>
        <p:grpSpPr>
          <a:xfrm>
            <a:off x="7636521" y="1375555"/>
            <a:ext cx="343224" cy="342077"/>
            <a:chOff x="4707700" y="2822475"/>
            <a:chExt cx="259625" cy="239550"/>
          </a:xfrm>
        </p:grpSpPr>
        <p:sp>
          <p:nvSpPr>
            <p:cNvPr id="757" name="Google Shape;757;p32"/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2"/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0" name="Google Shape;760;p32"/>
          <p:cNvSpPr/>
          <p:nvPr/>
        </p:nvSpPr>
        <p:spPr>
          <a:xfrm>
            <a:off x="8110476" y="1379532"/>
            <a:ext cx="340878" cy="335259"/>
          </a:xfrm>
          <a:custGeom>
            <a:avLst/>
            <a:gdLst/>
            <a:ahLst/>
            <a:cxnLst/>
            <a:rect l="l" t="t" r="r" b="b"/>
            <a:pathLst>
              <a:path w="10314" h="9391" extrusionOk="0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2"/>
          <p:cNvSpPr/>
          <p:nvPr/>
        </p:nvSpPr>
        <p:spPr>
          <a:xfrm>
            <a:off x="8633969" y="1413954"/>
            <a:ext cx="352082" cy="266286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2" name="Google Shape;762;p32"/>
          <p:cNvGrpSpPr/>
          <p:nvPr/>
        </p:nvGrpSpPr>
        <p:grpSpPr>
          <a:xfrm>
            <a:off x="9271688" y="1337320"/>
            <a:ext cx="351487" cy="417904"/>
            <a:chOff x="6425500" y="2795700"/>
            <a:chExt cx="265875" cy="292650"/>
          </a:xfrm>
        </p:grpSpPr>
        <p:sp>
          <p:nvSpPr>
            <p:cNvPr id="763" name="Google Shape;763;p32"/>
            <p:cNvSpPr/>
            <p:nvPr/>
          </p:nvSpPr>
          <p:spPr>
            <a:xfrm>
              <a:off x="6425500" y="2795700"/>
              <a:ext cx="265875" cy="292650"/>
            </a:xfrm>
            <a:custGeom>
              <a:avLst/>
              <a:gdLst/>
              <a:ahLst/>
              <a:cxnLst/>
              <a:rect l="l" t="t" r="r" b="b"/>
              <a:pathLst>
                <a:path w="10635" h="11706" extrusionOk="0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6515150" y="2868425"/>
              <a:ext cx="86575" cy="87000"/>
            </a:xfrm>
            <a:custGeom>
              <a:avLst/>
              <a:gdLst/>
              <a:ahLst/>
              <a:cxnLst/>
              <a:rect l="l" t="t" r="r" b="b"/>
              <a:pathLst>
                <a:path w="3463" h="3480" extrusionOk="0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5" name="Google Shape;765;p32"/>
          <p:cNvSpPr/>
          <p:nvPr/>
        </p:nvSpPr>
        <p:spPr>
          <a:xfrm>
            <a:off x="9769372" y="1371587"/>
            <a:ext cx="352677" cy="351609"/>
          </a:xfrm>
          <a:custGeom>
            <a:avLst/>
            <a:gdLst/>
            <a:ahLst/>
            <a:cxnLst/>
            <a:rect l="l" t="t" r="r" b="b"/>
            <a:pathLst>
              <a:path w="10671" h="9849" extrusionOk="0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6" name="Google Shape;766;p32"/>
          <p:cNvGrpSpPr/>
          <p:nvPr/>
        </p:nvGrpSpPr>
        <p:grpSpPr>
          <a:xfrm>
            <a:off x="10349729" y="1394594"/>
            <a:ext cx="350297" cy="304271"/>
            <a:chOff x="5549875" y="2418425"/>
            <a:chExt cx="264975" cy="213075"/>
          </a:xfrm>
        </p:grpSpPr>
        <p:sp>
          <p:nvSpPr>
            <p:cNvPr id="767" name="Google Shape;767;p32"/>
            <p:cNvSpPr/>
            <p:nvPr/>
          </p:nvSpPr>
          <p:spPr>
            <a:xfrm>
              <a:off x="5549875" y="2576925"/>
              <a:ext cx="42400" cy="54575"/>
            </a:xfrm>
            <a:custGeom>
              <a:avLst/>
              <a:gdLst/>
              <a:ahLst/>
              <a:cxnLst/>
              <a:rect l="l" t="t" r="r" b="b"/>
              <a:pathLst>
                <a:path w="1696" h="2183" extrusionOk="0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5576175" y="2418425"/>
              <a:ext cx="238675" cy="211200"/>
            </a:xfrm>
            <a:custGeom>
              <a:avLst/>
              <a:gdLst/>
              <a:ahLst/>
              <a:cxnLst/>
              <a:rect l="l" t="t" r="r" b="b"/>
              <a:pathLst>
                <a:path w="9547" h="8448" extrusionOk="0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32"/>
          <p:cNvSpPr/>
          <p:nvPr/>
        </p:nvSpPr>
        <p:spPr>
          <a:xfrm>
            <a:off x="3495697" y="2032597"/>
            <a:ext cx="166936" cy="398769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" name="Google Shape;770;p32"/>
          <p:cNvGrpSpPr/>
          <p:nvPr/>
        </p:nvGrpSpPr>
        <p:grpSpPr>
          <a:xfrm>
            <a:off x="4445814" y="2069766"/>
            <a:ext cx="299598" cy="322978"/>
            <a:chOff x="3739275" y="2525850"/>
            <a:chExt cx="226625" cy="226175"/>
          </a:xfrm>
        </p:grpSpPr>
        <p:sp>
          <p:nvSpPr>
            <p:cNvPr id="771" name="Google Shape;771;p32"/>
            <p:cNvSpPr/>
            <p:nvPr/>
          </p:nvSpPr>
          <p:spPr>
            <a:xfrm>
              <a:off x="377942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3739275" y="2605675"/>
              <a:ext cx="226625" cy="146350"/>
            </a:xfrm>
            <a:custGeom>
              <a:avLst/>
              <a:gdLst/>
              <a:ahLst/>
              <a:cxnLst/>
              <a:rect l="l" t="t" r="r" b="b"/>
              <a:pathLst>
                <a:path w="9065" h="5854" extrusionOk="0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390567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3739275" y="2545900"/>
              <a:ext cx="226625" cy="46425"/>
            </a:xfrm>
            <a:custGeom>
              <a:avLst/>
              <a:gdLst/>
              <a:ahLst/>
              <a:cxnLst/>
              <a:rect l="l" t="t" r="r" b="b"/>
              <a:pathLst>
                <a:path w="9065" h="1857" extrusionOk="0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32"/>
          <p:cNvGrpSpPr/>
          <p:nvPr/>
        </p:nvGrpSpPr>
        <p:grpSpPr>
          <a:xfrm>
            <a:off x="3919000" y="2041724"/>
            <a:ext cx="272464" cy="379063"/>
            <a:chOff x="4518575" y="2506200"/>
            <a:chExt cx="206100" cy="265450"/>
          </a:xfrm>
        </p:grpSpPr>
        <p:sp>
          <p:nvSpPr>
            <p:cNvPr id="776" name="Google Shape;776;p32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5" name="Google Shape;785;p32"/>
          <p:cNvGrpSpPr/>
          <p:nvPr/>
        </p:nvGrpSpPr>
        <p:grpSpPr>
          <a:xfrm>
            <a:off x="5000197" y="2070043"/>
            <a:ext cx="299631" cy="322978"/>
            <a:chOff x="4164375" y="1677425"/>
            <a:chExt cx="226650" cy="226175"/>
          </a:xfrm>
        </p:grpSpPr>
        <p:sp>
          <p:nvSpPr>
            <p:cNvPr id="786" name="Google Shape;786;p32"/>
            <p:cNvSpPr/>
            <p:nvPr/>
          </p:nvSpPr>
          <p:spPr>
            <a:xfrm>
              <a:off x="4164375" y="1677425"/>
              <a:ext cx="226650" cy="226175"/>
            </a:xfrm>
            <a:custGeom>
              <a:avLst/>
              <a:gdLst/>
              <a:ahLst/>
              <a:cxnLst/>
              <a:rect l="l" t="t" r="r" b="b"/>
              <a:pathLst>
                <a:path w="9066" h="9047" extrusionOk="0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4204525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4254500" y="1677425"/>
              <a:ext cx="36600" cy="186475"/>
            </a:xfrm>
            <a:custGeom>
              <a:avLst/>
              <a:gdLst/>
              <a:ahLst/>
              <a:cxnLst/>
              <a:rect l="l" t="t" r="r" b="b"/>
              <a:pathLst>
                <a:path w="1464" h="7459" extrusionOk="0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4304450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4354400" y="1803650"/>
              <a:ext cx="36625" cy="60250"/>
            </a:xfrm>
            <a:custGeom>
              <a:avLst/>
              <a:gdLst/>
              <a:ahLst/>
              <a:cxnLst/>
              <a:rect l="l" t="t" r="r" b="b"/>
              <a:pathLst>
                <a:path w="1465" h="2410" extrusionOk="0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" name="Google Shape;791;p32"/>
          <p:cNvGrpSpPr/>
          <p:nvPr/>
        </p:nvGrpSpPr>
        <p:grpSpPr>
          <a:xfrm>
            <a:off x="6054163" y="2060812"/>
            <a:ext cx="299003" cy="322978"/>
            <a:chOff x="5226025" y="1677425"/>
            <a:chExt cx="226175" cy="226175"/>
          </a:xfrm>
        </p:grpSpPr>
        <p:sp>
          <p:nvSpPr>
            <p:cNvPr id="792" name="Google Shape;792;p32"/>
            <p:cNvSpPr/>
            <p:nvPr/>
          </p:nvSpPr>
          <p:spPr>
            <a:xfrm>
              <a:off x="5226025" y="1677425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5259025" y="1733625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32"/>
          <p:cNvGrpSpPr/>
          <p:nvPr/>
        </p:nvGrpSpPr>
        <p:grpSpPr>
          <a:xfrm>
            <a:off x="5527547" y="2060948"/>
            <a:ext cx="299003" cy="322978"/>
            <a:chOff x="4835275" y="1198350"/>
            <a:chExt cx="226175" cy="226175"/>
          </a:xfrm>
        </p:grpSpPr>
        <p:sp>
          <p:nvSpPr>
            <p:cNvPr id="795" name="Google Shape;795;p32"/>
            <p:cNvSpPr/>
            <p:nvPr/>
          </p:nvSpPr>
          <p:spPr>
            <a:xfrm>
              <a:off x="4835275" y="1198350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4868275" y="1255000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2"/>
          <p:cNvGrpSpPr/>
          <p:nvPr/>
        </p:nvGrpSpPr>
        <p:grpSpPr>
          <a:xfrm>
            <a:off x="7214375" y="2044082"/>
            <a:ext cx="347356" cy="375243"/>
            <a:chOff x="968775" y="1180050"/>
            <a:chExt cx="262750" cy="262775"/>
          </a:xfrm>
        </p:grpSpPr>
        <p:sp>
          <p:nvSpPr>
            <p:cNvPr id="798" name="Google Shape;798;p32"/>
            <p:cNvSpPr/>
            <p:nvPr/>
          </p:nvSpPr>
          <p:spPr>
            <a:xfrm>
              <a:off x="1061550" y="1180050"/>
              <a:ext cx="169975" cy="169550"/>
            </a:xfrm>
            <a:custGeom>
              <a:avLst/>
              <a:gdLst/>
              <a:ahLst/>
              <a:cxnLst/>
              <a:rect l="l" t="t" r="r" b="b"/>
              <a:pathLst>
                <a:path w="6799" h="6782" extrusionOk="0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968775" y="11898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1015150" y="1236700"/>
              <a:ext cx="160175" cy="159725"/>
            </a:xfrm>
            <a:custGeom>
              <a:avLst/>
              <a:gdLst/>
              <a:ahLst/>
              <a:cxnLst/>
              <a:rect l="l" t="t" r="r" b="b"/>
              <a:pathLst>
                <a:path w="6407" h="6389" extrusionOk="0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1" name="Google Shape;801;p32"/>
          <p:cNvGrpSpPr/>
          <p:nvPr/>
        </p:nvGrpSpPr>
        <p:grpSpPr>
          <a:xfrm>
            <a:off x="6579277" y="2114339"/>
            <a:ext cx="386288" cy="234692"/>
            <a:chOff x="1678900" y="1231350"/>
            <a:chExt cx="292200" cy="164350"/>
          </a:xfrm>
        </p:grpSpPr>
        <p:sp>
          <p:nvSpPr>
            <p:cNvPr id="802" name="Google Shape;802;p32"/>
            <p:cNvSpPr/>
            <p:nvPr/>
          </p:nvSpPr>
          <p:spPr>
            <a:xfrm>
              <a:off x="1678900" y="1231350"/>
              <a:ext cx="233775" cy="159725"/>
            </a:xfrm>
            <a:custGeom>
              <a:avLst/>
              <a:gdLst/>
              <a:ahLst/>
              <a:cxnLst/>
              <a:rect l="l" t="t" r="r" b="b"/>
              <a:pathLst>
                <a:path w="9351" h="6389" extrusionOk="0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1927800" y="1294250"/>
              <a:ext cx="43300" cy="96825"/>
            </a:xfrm>
            <a:custGeom>
              <a:avLst/>
              <a:gdLst/>
              <a:ahLst/>
              <a:cxnLst/>
              <a:rect l="l" t="t" r="r" b="b"/>
              <a:pathLst>
                <a:path w="1732" h="3873" extrusionOk="0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1809600" y="1267925"/>
              <a:ext cx="128500" cy="127775"/>
            </a:xfrm>
            <a:custGeom>
              <a:avLst/>
              <a:gdLst/>
              <a:ahLst/>
              <a:cxnLst/>
              <a:rect l="l" t="t" r="r" b="b"/>
              <a:pathLst>
                <a:path w="5140" h="5111" extrusionOk="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2"/>
          <p:cNvSpPr/>
          <p:nvPr/>
        </p:nvSpPr>
        <p:spPr>
          <a:xfrm>
            <a:off x="7898257" y="2032615"/>
            <a:ext cx="245958" cy="380312"/>
          </a:xfrm>
          <a:custGeom>
            <a:avLst/>
            <a:gdLst/>
            <a:ahLst/>
            <a:cxnLst/>
            <a:rect l="l" t="t" r="r" b="b"/>
            <a:pathLst>
              <a:path w="7442" h="10653" extrusionOk="0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6" name="Google Shape;806;p32"/>
          <p:cNvGrpSpPr/>
          <p:nvPr/>
        </p:nvGrpSpPr>
        <p:grpSpPr>
          <a:xfrm>
            <a:off x="8342511" y="2037386"/>
            <a:ext cx="322006" cy="369995"/>
            <a:chOff x="2405550" y="1181850"/>
            <a:chExt cx="243575" cy="259100"/>
          </a:xfrm>
        </p:grpSpPr>
        <p:sp>
          <p:nvSpPr>
            <p:cNvPr id="807" name="Google Shape;807;p32"/>
            <p:cNvSpPr/>
            <p:nvPr/>
          </p:nvSpPr>
          <p:spPr>
            <a:xfrm>
              <a:off x="2517500" y="1255000"/>
              <a:ext cx="13425" cy="12950"/>
            </a:xfrm>
            <a:custGeom>
              <a:avLst/>
              <a:gdLst/>
              <a:ahLst/>
              <a:cxnLst/>
              <a:rect l="l" t="t" r="r" b="b"/>
              <a:pathLst>
                <a:path w="537" h="518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2517500" y="1387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2584425" y="1317900"/>
              <a:ext cx="12950" cy="13400"/>
            </a:xfrm>
            <a:custGeom>
              <a:avLst/>
              <a:gdLst/>
              <a:ahLst/>
              <a:cxnLst/>
              <a:rect l="l" t="t" r="r" b="b"/>
              <a:pathLst>
                <a:path w="518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2451050" y="131790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2517500" y="1278200"/>
              <a:ext cx="44650" cy="84325"/>
            </a:xfrm>
            <a:custGeom>
              <a:avLst/>
              <a:gdLst/>
              <a:ahLst/>
              <a:cxnLst/>
              <a:rect l="l" t="t" r="r" b="b"/>
              <a:pathLst>
                <a:path w="1786" h="3373" extrusionOk="0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2405550" y="1181850"/>
              <a:ext cx="243575" cy="259100"/>
            </a:xfrm>
            <a:custGeom>
              <a:avLst/>
              <a:gdLst/>
              <a:ahLst/>
              <a:cxnLst/>
              <a:rect l="l" t="t" r="r" b="b"/>
              <a:pathLst>
                <a:path w="9743" h="10364" extrusionOk="0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32"/>
          <p:cNvSpPr/>
          <p:nvPr/>
        </p:nvSpPr>
        <p:spPr>
          <a:xfrm>
            <a:off x="8950646" y="2061555"/>
            <a:ext cx="299003" cy="322978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32"/>
          <p:cNvGrpSpPr/>
          <p:nvPr/>
        </p:nvGrpSpPr>
        <p:grpSpPr>
          <a:xfrm>
            <a:off x="9375699" y="2035083"/>
            <a:ext cx="286610" cy="374600"/>
            <a:chOff x="3086700" y="1180050"/>
            <a:chExt cx="216800" cy="262325"/>
          </a:xfrm>
        </p:grpSpPr>
        <p:sp>
          <p:nvSpPr>
            <p:cNvPr id="815" name="Google Shape;815;p32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32"/>
          <p:cNvGrpSpPr/>
          <p:nvPr/>
        </p:nvGrpSpPr>
        <p:grpSpPr>
          <a:xfrm>
            <a:off x="9882293" y="2022660"/>
            <a:ext cx="228243" cy="399447"/>
            <a:chOff x="3741075" y="1171575"/>
            <a:chExt cx="172650" cy="279725"/>
          </a:xfrm>
        </p:grpSpPr>
        <p:sp>
          <p:nvSpPr>
            <p:cNvPr id="818" name="Google Shape;818;p32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2"/>
          <p:cNvSpPr/>
          <p:nvPr/>
        </p:nvSpPr>
        <p:spPr>
          <a:xfrm>
            <a:off x="10340691" y="2035739"/>
            <a:ext cx="350330" cy="375207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3" name="Google Shape;823;p32"/>
          <p:cNvGrpSpPr/>
          <p:nvPr/>
        </p:nvGrpSpPr>
        <p:grpSpPr>
          <a:xfrm>
            <a:off x="3403795" y="2802183"/>
            <a:ext cx="351520" cy="265679"/>
            <a:chOff x="952700" y="1101100"/>
            <a:chExt cx="265900" cy="186050"/>
          </a:xfrm>
        </p:grpSpPr>
        <p:sp>
          <p:nvSpPr>
            <p:cNvPr id="824" name="Google Shape;824;p32"/>
            <p:cNvSpPr/>
            <p:nvPr/>
          </p:nvSpPr>
          <p:spPr>
            <a:xfrm>
              <a:off x="952700" y="1101100"/>
              <a:ext cx="265900" cy="186050"/>
            </a:xfrm>
            <a:custGeom>
              <a:avLst/>
              <a:gdLst/>
              <a:ahLst/>
              <a:cxnLst/>
              <a:rect l="l" t="t" r="r" b="b"/>
              <a:pathLst>
                <a:path w="10636" h="7442" extrusionOk="0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992850" y="1234025"/>
              <a:ext cx="53125" cy="13425"/>
            </a:xfrm>
            <a:custGeom>
              <a:avLst/>
              <a:gdLst/>
              <a:ahLst/>
              <a:cxnLst/>
              <a:rect l="l" t="t" r="r" b="b"/>
              <a:pathLst>
                <a:path w="2125" h="537" extrusionOk="0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1059325" y="1234025"/>
              <a:ext cx="26350" cy="13425"/>
            </a:xfrm>
            <a:custGeom>
              <a:avLst/>
              <a:gdLst/>
              <a:ahLst/>
              <a:cxnLst/>
              <a:rect l="l" t="t" r="r" b="b"/>
              <a:pathLst>
                <a:path w="1054" h="537" extrusionOk="0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32"/>
          <p:cNvSpPr/>
          <p:nvPr/>
        </p:nvSpPr>
        <p:spPr>
          <a:xfrm>
            <a:off x="3930262" y="2715155"/>
            <a:ext cx="246520" cy="379705"/>
          </a:xfrm>
          <a:custGeom>
            <a:avLst/>
            <a:gdLst/>
            <a:ahLst/>
            <a:cxnLst/>
            <a:rect l="l" t="t" r="r" b="b"/>
            <a:pathLst>
              <a:path w="7459" h="10636" extrusionOk="0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32"/>
          <p:cNvSpPr/>
          <p:nvPr/>
        </p:nvSpPr>
        <p:spPr>
          <a:xfrm>
            <a:off x="4352123" y="2743864"/>
            <a:ext cx="396303" cy="418261"/>
          </a:xfrm>
          <a:custGeom>
            <a:avLst/>
            <a:gdLst/>
            <a:ahLst/>
            <a:cxnLst/>
            <a:rect l="l" t="t" r="r" b="b"/>
            <a:pathLst>
              <a:path w="11991" h="11716" extrusionOk="0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32"/>
          <p:cNvSpPr/>
          <p:nvPr/>
        </p:nvSpPr>
        <p:spPr>
          <a:xfrm>
            <a:off x="4923739" y="2743935"/>
            <a:ext cx="360939" cy="315374"/>
          </a:xfrm>
          <a:custGeom>
            <a:avLst/>
            <a:gdLst/>
            <a:ahLst/>
            <a:cxnLst/>
            <a:rect l="l" t="t" r="r" b="b"/>
            <a:pathLst>
              <a:path w="10921" h="8834" extrusionOk="0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32"/>
          <p:cNvSpPr/>
          <p:nvPr/>
        </p:nvSpPr>
        <p:spPr>
          <a:xfrm>
            <a:off x="5533105" y="2783892"/>
            <a:ext cx="311397" cy="352930"/>
          </a:xfrm>
          <a:custGeom>
            <a:avLst/>
            <a:gdLst/>
            <a:ahLst/>
            <a:cxnLst/>
            <a:rect l="l" t="t" r="r" b="b"/>
            <a:pathLst>
              <a:path w="9422" h="9886" extrusionOk="0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32"/>
          <p:cNvGrpSpPr/>
          <p:nvPr/>
        </p:nvGrpSpPr>
        <p:grpSpPr>
          <a:xfrm>
            <a:off x="6095071" y="2779767"/>
            <a:ext cx="317875" cy="360570"/>
            <a:chOff x="5583325" y="1073450"/>
            <a:chExt cx="240450" cy="252500"/>
          </a:xfrm>
        </p:grpSpPr>
        <p:sp>
          <p:nvSpPr>
            <p:cNvPr id="832" name="Google Shape;832;p32"/>
            <p:cNvSpPr/>
            <p:nvPr/>
          </p:nvSpPr>
          <p:spPr>
            <a:xfrm>
              <a:off x="5613200" y="1229575"/>
              <a:ext cx="96375" cy="96375"/>
            </a:xfrm>
            <a:custGeom>
              <a:avLst/>
              <a:gdLst/>
              <a:ahLst/>
              <a:cxnLst/>
              <a:rect l="l" t="t" r="r" b="b"/>
              <a:pathLst>
                <a:path w="3855" h="3855" extrusionOk="0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5689050" y="1144825"/>
              <a:ext cx="134725" cy="122250"/>
            </a:xfrm>
            <a:custGeom>
              <a:avLst/>
              <a:gdLst/>
              <a:ahLst/>
              <a:cxnLst/>
              <a:rect l="l" t="t" r="r" b="b"/>
              <a:pathLst>
                <a:path w="5389" h="4890" extrusionOk="0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5583325" y="1073450"/>
              <a:ext cx="106175" cy="150350"/>
            </a:xfrm>
            <a:custGeom>
              <a:avLst/>
              <a:gdLst/>
              <a:ahLst/>
              <a:cxnLst/>
              <a:rect l="l" t="t" r="r" b="b"/>
              <a:pathLst>
                <a:path w="4247" h="6014" extrusionOk="0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5716250" y="1252775"/>
              <a:ext cx="88350" cy="53100"/>
            </a:xfrm>
            <a:custGeom>
              <a:avLst/>
              <a:gdLst/>
              <a:ahLst/>
              <a:cxnLst/>
              <a:rect l="l" t="t" r="r" b="b"/>
              <a:pathLst>
                <a:path w="3534" h="2124" extrusionOk="0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32"/>
          <p:cNvGrpSpPr/>
          <p:nvPr/>
        </p:nvGrpSpPr>
        <p:grpSpPr>
          <a:xfrm>
            <a:off x="6578929" y="2768828"/>
            <a:ext cx="386850" cy="308983"/>
            <a:chOff x="1502275" y="3638775"/>
            <a:chExt cx="292625" cy="216375"/>
          </a:xfrm>
        </p:grpSpPr>
        <p:sp>
          <p:nvSpPr>
            <p:cNvPr id="837" name="Google Shape;837;p32"/>
            <p:cNvSpPr/>
            <p:nvPr/>
          </p:nvSpPr>
          <p:spPr>
            <a:xfrm>
              <a:off x="1502275" y="3658850"/>
              <a:ext cx="292625" cy="196300"/>
            </a:xfrm>
            <a:custGeom>
              <a:avLst/>
              <a:gdLst/>
              <a:ahLst/>
              <a:cxnLst/>
              <a:rect l="l" t="t" r="r" b="b"/>
              <a:pathLst>
                <a:path w="11705" h="7852" extrusionOk="0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1535275" y="3638775"/>
              <a:ext cx="226625" cy="169525"/>
            </a:xfrm>
            <a:custGeom>
              <a:avLst/>
              <a:gdLst/>
              <a:ahLst/>
              <a:cxnLst/>
              <a:rect l="l" t="t" r="r" b="b"/>
              <a:pathLst>
                <a:path w="9065" h="6781" extrusionOk="0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1675350" y="3691850"/>
              <a:ext cx="46400" cy="10300"/>
            </a:xfrm>
            <a:custGeom>
              <a:avLst/>
              <a:gdLst/>
              <a:ahLst/>
              <a:cxnLst/>
              <a:rect l="l" t="t" r="r" b="b"/>
              <a:pathLst>
                <a:path w="185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1675350" y="3711925"/>
              <a:ext cx="46400" cy="9850"/>
            </a:xfrm>
            <a:custGeom>
              <a:avLst/>
              <a:gdLst/>
              <a:ahLst/>
              <a:cxnLst/>
              <a:rect l="l" t="t" r="r" b="b"/>
              <a:pathLst>
                <a:path w="1856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1675350" y="3732000"/>
              <a:ext cx="32125" cy="9825"/>
            </a:xfrm>
            <a:custGeom>
              <a:avLst/>
              <a:gdLst/>
              <a:ahLst/>
              <a:cxnLst/>
              <a:rect l="l" t="t" r="r" b="b"/>
              <a:pathLst>
                <a:path w="128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2" name="Google Shape;842;p32"/>
          <p:cNvGrpSpPr/>
          <p:nvPr/>
        </p:nvGrpSpPr>
        <p:grpSpPr>
          <a:xfrm>
            <a:off x="7133968" y="2710642"/>
            <a:ext cx="354428" cy="379669"/>
            <a:chOff x="3171000" y="4021950"/>
            <a:chExt cx="268100" cy="265875"/>
          </a:xfrm>
        </p:grpSpPr>
        <p:sp>
          <p:nvSpPr>
            <p:cNvPr id="843" name="Google Shape;843;p32"/>
            <p:cNvSpPr/>
            <p:nvPr/>
          </p:nvSpPr>
          <p:spPr>
            <a:xfrm>
              <a:off x="3171000" y="4058525"/>
              <a:ext cx="230200" cy="229300"/>
            </a:xfrm>
            <a:custGeom>
              <a:avLst/>
              <a:gdLst/>
              <a:ahLst/>
              <a:cxnLst/>
              <a:rect l="l" t="t" r="r" b="b"/>
              <a:pathLst>
                <a:path w="9208" h="9172" extrusionOk="0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2"/>
            <p:cNvSpPr/>
            <p:nvPr/>
          </p:nvSpPr>
          <p:spPr>
            <a:xfrm>
              <a:off x="3367725" y="4021950"/>
              <a:ext cx="71375" cy="69150"/>
            </a:xfrm>
            <a:custGeom>
              <a:avLst/>
              <a:gdLst/>
              <a:ahLst/>
              <a:cxnLst/>
              <a:rect l="l" t="t" r="r" b="b"/>
              <a:pathLst>
                <a:path w="2855" h="2766" extrusionOk="0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5" name="Google Shape;845;p32"/>
          <p:cNvSpPr/>
          <p:nvPr/>
        </p:nvSpPr>
        <p:spPr>
          <a:xfrm>
            <a:off x="7654732" y="2746935"/>
            <a:ext cx="394518" cy="426829"/>
          </a:xfrm>
          <a:custGeom>
            <a:avLst/>
            <a:gdLst/>
            <a:ahLst/>
            <a:cxnLst/>
            <a:rect l="l" t="t" r="r" b="b"/>
            <a:pathLst>
              <a:path w="11937" h="11956" extrusionOk="0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32"/>
          <p:cNvSpPr/>
          <p:nvPr/>
        </p:nvSpPr>
        <p:spPr>
          <a:xfrm>
            <a:off x="8209118" y="2730652"/>
            <a:ext cx="352082" cy="380455"/>
          </a:xfrm>
          <a:custGeom>
            <a:avLst/>
            <a:gdLst/>
            <a:ahLst/>
            <a:cxnLst/>
            <a:rect l="l" t="t" r="r" b="b"/>
            <a:pathLst>
              <a:path w="10653" h="10657" extrusionOk="0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7" name="Google Shape;847;p32"/>
          <p:cNvGrpSpPr/>
          <p:nvPr/>
        </p:nvGrpSpPr>
        <p:grpSpPr>
          <a:xfrm>
            <a:off x="8723248" y="2764751"/>
            <a:ext cx="334400" cy="361213"/>
            <a:chOff x="5684575" y="4038000"/>
            <a:chExt cx="252950" cy="252950"/>
          </a:xfrm>
        </p:grpSpPr>
        <p:sp>
          <p:nvSpPr>
            <p:cNvPr id="848" name="Google Shape;848;p32"/>
            <p:cNvSpPr/>
            <p:nvPr/>
          </p:nvSpPr>
          <p:spPr>
            <a:xfrm>
              <a:off x="5684575" y="40380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2"/>
            <p:cNvSpPr/>
            <p:nvPr/>
          </p:nvSpPr>
          <p:spPr>
            <a:xfrm>
              <a:off x="5804575" y="4097775"/>
              <a:ext cx="58000" cy="118225"/>
            </a:xfrm>
            <a:custGeom>
              <a:avLst/>
              <a:gdLst/>
              <a:ahLst/>
              <a:cxnLst/>
              <a:rect l="l" t="t" r="r" b="b"/>
              <a:pathLst>
                <a:path w="2320" h="4729" extrusionOk="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2"/>
            <p:cNvSpPr/>
            <p:nvPr/>
          </p:nvSpPr>
          <p:spPr>
            <a:xfrm>
              <a:off x="5804575" y="40714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2"/>
            <p:cNvSpPr/>
            <p:nvPr/>
          </p:nvSpPr>
          <p:spPr>
            <a:xfrm>
              <a:off x="5804575" y="4244525"/>
              <a:ext cx="13400" cy="12975"/>
            </a:xfrm>
            <a:custGeom>
              <a:avLst/>
              <a:gdLst/>
              <a:ahLst/>
              <a:cxnLst/>
              <a:rect l="l" t="t" r="r" b="b"/>
              <a:pathLst>
                <a:path w="536" h="519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2"/>
            <p:cNvSpPr/>
            <p:nvPr/>
          </p:nvSpPr>
          <p:spPr>
            <a:xfrm>
              <a:off x="5718025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2"/>
            <p:cNvSpPr/>
            <p:nvPr/>
          </p:nvSpPr>
          <p:spPr>
            <a:xfrm>
              <a:off x="5891100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4" name="Google Shape;854;p32"/>
          <p:cNvGrpSpPr/>
          <p:nvPr/>
        </p:nvGrpSpPr>
        <p:grpSpPr>
          <a:xfrm>
            <a:off x="9316829" y="2721242"/>
            <a:ext cx="247115" cy="418511"/>
            <a:chOff x="1982675" y="3599525"/>
            <a:chExt cx="186925" cy="293075"/>
          </a:xfrm>
        </p:grpSpPr>
        <p:sp>
          <p:nvSpPr>
            <p:cNvPr id="855" name="Google Shape;855;p32"/>
            <p:cNvSpPr/>
            <p:nvPr/>
          </p:nvSpPr>
          <p:spPr>
            <a:xfrm>
              <a:off x="2029075" y="36396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2"/>
            <p:cNvSpPr/>
            <p:nvPr/>
          </p:nvSpPr>
          <p:spPr>
            <a:xfrm>
              <a:off x="2029075" y="3599525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2"/>
            <p:cNvSpPr/>
            <p:nvPr/>
          </p:nvSpPr>
          <p:spPr>
            <a:xfrm>
              <a:off x="2085725" y="3659725"/>
              <a:ext cx="20100" cy="19675"/>
            </a:xfrm>
            <a:custGeom>
              <a:avLst/>
              <a:gdLst/>
              <a:ahLst/>
              <a:cxnLst/>
              <a:rect l="l" t="t" r="r" b="b"/>
              <a:pathLst>
                <a:path w="804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2"/>
            <p:cNvSpPr/>
            <p:nvPr/>
          </p:nvSpPr>
          <p:spPr>
            <a:xfrm>
              <a:off x="2088850" y="361290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2"/>
            <p:cNvSpPr/>
            <p:nvPr/>
          </p:nvSpPr>
          <p:spPr>
            <a:xfrm>
              <a:off x="1982675" y="3689625"/>
              <a:ext cx="186925" cy="202975"/>
            </a:xfrm>
            <a:custGeom>
              <a:avLst/>
              <a:gdLst/>
              <a:ahLst/>
              <a:cxnLst/>
              <a:rect l="l" t="t" r="r" b="b"/>
              <a:pathLst>
                <a:path w="7477" h="8119" extrusionOk="0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32"/>
          <p:cNvGrpSpPr/>
          <p:nvPr/>
        </p:nvGrpSpPr>
        <p:grpSpPr>
          <a:xfrm>
            <a:off x="9822837" y="2721241"/>
            <a:ext cx="178106" cy="417904"/>
            <a:chOff x="2397075" y="3602200"/>
            <a:chExt cx="134725" cy="292650"/>
          </a:xfrm>
        </p:grpSpPr>
        <p:sp>
          <p:nvSpPr>
            <p:cNvPr id="861" name="Google Shape;861;p32"/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2"/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2"/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2"/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2"/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32"/>
          <p:cNvGrpSpPr/>
          <p:nvPr/>
        </p:nvGrpSpPr>
        <p:grpSpPr>
          <a:xfrm>
            <a:off x="3456969" y="3438239"/>
            <a:ext cx="246520" cy="401982"/>
            <a:chOff x="2717350" y="3603525"/>
            <a:chExt cx="186475" cy="281500"/>
          </a:xfrm>
        </p:grpSpPr>
        <p:sp>
          <p:nvSpPr>
            <p:cNvPr id="867" name="Google Shape;867;p32"/>
            <p:cNvSpPr/>
            <p:nvPr/>
          </p:nvSpPr>
          <p:spPr>
            <a:xfrm>
              <a:off x="2741875" y="3786425"/>
              <a:ext cx="60250" cy="35250"/>
            </a:xfrm>
            <a:custGeom>
              <a:avLst/>
              <a:gdLst/>
              <a:ahLst/>
              <a:cxnLst/>
              <a:rect l="l" t="t" r="r" b="b"/>
              <a:pathLst>
                <a:path w="2410" h="1410" extrusionOk="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2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2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2"/>
            <p:cNvSpPr/>
            <p:nvPr/>
          </p:nvSpPr>
          <p:spPr>
            <a:xfrm>
              <a:off x="2717350" y="3603525"/>
              <a:ext cx="186475" cy="281500"/>
            </a:xfrm>
            <a:custGeom>
              <a:avLst/>
              <a:gdLst/>
              <a:ahLst/>
              <a:cxnLst/>
              <a:rect l="l" t="t" r="r" b="b"/>
              <a:pathLst>
                <a:path w="7459" h="11260" extrusionOk="0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32"/>
          <p:cNvSpPr/>
          <p:nvPr/>
        </p:nvSpPr>
        <p:spPr>
          <a:xfrm>
            <a:off x="10258784" y="2747185"/>
            <a:ext cx="387478" cy="351074"/>
          </a:xfrm>
          <a:custGeom>
            <a:avLst/>
            <a:gdLst/>
            <a:ahLst/>
            <a:cxnLst/>
            <a:rect l="l" t="t" r="r" b="b"/>
            <a:pathLst>
              <a:path w="11724" h="9834" extrusionOk="0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32"/>
          <p:cNvGrpSpPr/>
          <p:nvPr/>
        </p:nvGrpSpPr>
        <p:grpSpPr>
          <a:xfrm>
            <a:off x="3899892" y="3449073"/>
            <a:ext cx="332053" cy="380312"/>
            <a:chOff x="3927075" y="3612900"/>
            <a:chExt cx="251175" cy="266325"/>
          </a:xfrm>
        </p:grpSpPr>
        <p:sp>
          <p:nvSpPr>
            <p:cNvPr id="873" name="Google Shape;873;p32"/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2"/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32"/>
          <p:cNvGrpSpPr/>
          <p:nvPr/>
        </p:nvGrpSpPr>
        <p:grpSpPr>
          <a:xfrm>
            <a:off x="4427997" y="3511505"/>
            <a:ext cx="336152" cy="363747"/>
            <a:chOff x="4324975" y="3617800"/>
            <a:chExt cx="254275" cy="254725"/>
          </a:xfrm>
        </p:grpSpPr>
        <p:sp>
          <p:nvSpPr>
            <p:cNvPr id="876" name="Google Shape;876;p32"/>
            <p:cNvSpPr/>
            <p:nvPr/>
          </p:nvSpPr>
          <p:spPr>
            <a:xfrm>
              <a:off x="4347275" y="3641900"/>
              <a:ext cx="186025" cy="230625"/>
            </a:xfrm>
            <a:custGeom>
              <a:avLst/>
              <a:gdLst/>
              <a:ahLst/>
              <a:cxnLst/>
              <a:rect l="l" t="t" r="r" b="b"/>
              <a:pathLst>
                <a:path w="7441" h="9225" extrusionOk="0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2"/>
            <p:cNvSpPr/>
            <p:nvPr/>
          </p:nvSpPr>
          <p:spPr>
            <a:xfrm>
              <a:off x="4324975" y="3727975"/>
              <a:ext cx="18750" cy="17875"/>
            </a:xfrm>
            <a:custGeom>
              <a:avLst/>
              <a:gdLst/>
              <a:ahLst/>
              <a:cxnLst/>
              <a:rect l="l" t="t" r="r" b="b"/>
              <a:pathLst>
                <a:path w="750" h="715" extrusionOk="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2"/>
            <p:cNvSpPr/>
            <p:nvPr/>
          </p:nvSpPr>
          <p:spPr>
            <a:xfrm>
              <a:off x="4529725" y="3617800"/>
              <a:ext cx="49525" cy="55800"/>
            </a:xfrm>
            <a:custGeom>
              <a:avLst/>
              <a:gdLst/>
              <a:ahLst/>
              <a:cxnLst/>
              <a:rect l="l" t="t" r="r" b="b"/>
              <a:pathLst>
                <a:path w="1981" h="2232" extrusionOk="0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9" name="Google Shape;879;p32"/>
          <p:cNvGrpSpPr/>
          <p:nvPr/>
        </p:nvGrpSpPr>
        <p:grpSpPr>
          <a:xfrm>
            <a:off x="4961655" y="3580299"/>
            <a:ext cx="399872" cy="228087"/>
            <a:chOff x="4728650" y="3665975"/>
            <a:chExt cx="302475" cy="159725"/>
          </a:xfrm>
        </p:grpSpPr>
        <p:sp>
          <p:nvSpPr>
            <p:cNvPr id="880" name="Google Shape;880;p32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2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32"/>
          <p:cNvGrpSpPr/>
          <p:nvPr/>
        </p:nvGrpSpPr>
        <p:grpSpPr>
          <a:xfrm>
            <a:off x="5488322" y="3535422"/>
            <a:ext cx="382719" cy="296239"/>
            <a:chOff x="5164925" y="3642775"/>
            <a:chExt cx="289500" cy="207450"/>
          </a:xfrm>
        </p:grpSpPr>
        <p:sp>
          <p:nvSpPr>
            <p:cNvPr id="883" name="Google Shape;883;p32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2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2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2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2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32"/>
          <p:cNvSpPr/>
          <p:nvPr/>
        </p:nvSpPr>
        <p:spPr>
          <a:xfrm>
            <a:off x="6089093" y="3445330"/>
            <a:ext cx="360939" cy="389844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2"/>
          <p:cNvSpPr/>
          <p:nvPr/>
        </p:nvSpPr>
        <p:spPr>
          <a:xfrm>
            <a:off x="6592911" y="3478769"/>
            <a:ext cx="334367" cy="322978"/>
          </a:xfrm>
          <a:custGeom>
            <a:avLst/>
            <a:gdLst/>
            <a:ahLst/>
            <a:cxnLst/>
            <a:rect l="l" t="t" r="r" b="b"/>
            <a:pathLst>
              <a:path w="10117" h="9047" extrusionOk="0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2"/>
          <p:cNvSpPr/>
          <p:nvPr/>
        </p:nvSpPr>
        <p:spPr>
          <a:xfrm>
            <a:off x="7070131" y="3467504"/>
            <a:ext cx="318470" cy="345505"/>
          </a:xfrm>
          <a:custGeom>
            <a:avLst/>
            <a:gdLst/>
            <a:ahLst/>
            <a:cxnLst/>
            <a:rect l="l" t="t" r="r" b="b"/>
            <a:pathLst>
              <a:path w="9636" h="9678" extrusionOk="0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2"/>
          <p:cNvSpPr/>
          <p:nvPr/>
        </p:nvSpPr>
        <p:spPr>
          <a:xfrm>
            <a:off x="7651131" y="3390269"/>
            <a:ext cx="351487" cy="379705"/>
          </a:xfrm>
          <a:custGeom>
            <a:avLst/>
            <a:gdLst/>
            <a:ahLst/>
            <a:cxnLst/>
            <a:rect l="l" t="t" r="r" b="b"/>
            <a:pathLst>
              <a:path w="10635" h="10636" extrusionOk="0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32"/>
          <p:cNvSpPr/>
          <p:nvPr/>
        </p:nvSpPr>
        <p:spPr>
          <a:xfrm>
            <a:off x="8160483" y="3389966"/>
            <a:ext cx="351487" cy="380312"/>
          </a:xfrm>
          <a:custGeom>
            <a:avLst/>
            <a:gdLst/>
            <a:ahLst/>
            <a:cxnLst/>
            <a:rect l="l" t="t" r="r" b="b"/>
            <a:pathLst>
              <a:path w="10635" h="10653" extrusionOk="0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2"/>
          <p:cNvSpPr/>
          <p:nvPr/>
        </p:nvSpPr>
        <p:spPr>
          <a:xfrm>
            <a:off x="8669835" y="3382057"/>
            <a:ext cx="340283" cy="440181"/>
          </a:xfrm>
          <a:custGeom>
            <a:avLst/>
            <a:gdLst/>
            <a:ahLst/>
            <a:cxnLst/>
            <a:rect l="l" t="t" r="r" b="b"/>
            <a:pathLst>
              <a:path w="10296" h="12330" extrusionOk="0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2"/>
          <p:cNvSpPr/>
          <p:nvPr/>
        </p:nvSpPr>
        <p:spPr>
          <a:xfrm>
            <a:off x="9283826" y="3441205"/>
            <a:ext cx="298441" cy="360713"/>
          </a:xfrm>
          <a:custGeom>
            <a:avLst/>
            <a:gdLst/>
            <a:ahLst/>
            <a:cxnLst/>
            <a:rect l="l" t="t" r="r" b="b"/>
            <a:pathLst>
              <a:path w="9030" h="10104" extrusionOk="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5" name="Google Shape;895;p32"/>
          <p:cNvGrpSpPr/>
          <p:nvPr/>
        </p:nvGrpSpPr>
        <p:grpSpPr>
          <a:xfrm>
            <a:off x="9808937" y="3445681"/>
            <a:ext cx="327294" cy="350538"/>
            <a:chOff x="5717150" y="2098500"/>
            <a:chExt cx="247575" cy="245475"/>
          </a:xfrm>
        </p:grpSpPr>
        <p:sp>
          <p:nvSpPr>
            <p:cNvPr id="896" name="Google Shape;896;p32"/>
            <p:cNvSpPr/>
            <p:nvPr/>
          </p:nvSpPr>
          <p:spPr>
            <a:xfrm>
              <a:off x="5717150" y="2098500"/>
              <a:ext cx="135175" cy="132800"/>
            </a:xfrm>
            <a:custGeom>
              <a:avLst/>
              <a:gdLst/>
              <a:ahLst/>
              <a:cxnLst/>
              <a:rect l="l" t="t" r="r" b="b"/>
              <a:pathLst>
                <a:path w="5407" h="5312" extrusionOk="0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5857650" y="2158275"/>
              <a:ext cx="107075" cy="106075"/>
            </a:xfrm>
            <a:custGeom>
              <a:avLst/>
              <a:gdLst/>
              <a:ahLst/>
              <a:cxnLst/>
              <a:rect l="l" t="t" r="r" b="b"/>
              <a:pathLst>
                <a:path w="4283" h="4243" extrusionOk="0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5790750" y="2264450"/>
              <a:ext cx="80750" cy="79525"/>
            </a:xfrm>
            <a:custGeom>
              <a:avLst/>
              <a:gdLst/>
              <a:ahLst/>
              <a:cxnLst/>
              <a:rect l="l" t="t" r="r" b="b"/>
              <a:pathLst>
                <a:path w="3230" h="3181" extrusionOk="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9" name="Google Shape;899;p32"/>
          <p:cNvSpPr/>
          <p:nvPr/>
        </p:nvSpPr>
        <p:spPr>
          <a:xfrm>
            <a:off x="10358533" y="3375629"/>
            <a:ext cx="283106" cy="408979"/>
          </a:xfrm>
          <a:custGeom>
            <a:avLst/>
            <a:gdLst/>
            <a:ahLst/>
            <a:cxnLst/>
            <a:rect l="l" t="t" r="r" b="b"/>
            <a:pathLst>
              <a:path w="8566" h="11456" extrusionOk="0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0" name="Google Shape;900;p32"/>
          <p:cNvSpPr/>
          <p:nvPr/>
        </p:nvSpPr>
        <p:spPr>
          <a:xfrm>
            <a:off x="3394610" y="4212353"/>
            <a:ext cx="369168" cy="265679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32"/>
          <p:cNvSpPr/>
          <p:nvPr/>
        </p:nvSpPr>
        <p:spPr>
          <a:xfrm>
            <a:off x="3914898" y="4192286"/>
            <a:ext cx="299036" cy="305806"/>
          </a:xfrm>
          <a:custGeom>
            <a:avLst/>
            <a:gdLst/>
            <a:ahLst/>
            <a:cxnLst/>
            <a:rect l="l" t="t" r="r" b="b"/>
            <a:pathLst>
              <a:path w="9048" h="8566" extrusionOk="0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2" name="Google Shape;902;p32"/>
          <p:cNvGrpSpPr/>
          <p:nvPr/>
        </p:nvGrpSpPr>
        <p:grpSpPr>
          <a:xfrm>
            <a:off x="4386427" y="4117060"/>
            <a:ext cx="352082" cy="332546"/>
            <a:chOff x="6435300" y="2742175"/>
            <a:chExt cx="266325" cy="232875"/>
          </a:xfrm>
        </p:grpSpPr>
        <p:sp>
          <p:nvSpPr>
            <p:cNvPr id="903" name="Google Shape;903;p32"/>
            <p:cNvSpPr/>
            <p:nvPr/>
          </p:nvSpPr>
          <p:spPr>
            <a:xfrm>
              <a:off x="6518275" y="2742175"/>
              <a:ext cx="183350" cy="232875"/>
            </a:xfrm>
            <a:custGeom>
              <a:avLst/>
              <a:gdLst/>
              <a:ahLst/>
              <a:cxnLst/>
              <a:rect l="l" t="t" r="r" b="b"/>
              <a:pathLst>
                <a:path w="7334" h="9315" extrusionOk="0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6435300" y="2825150"/>
              <a:ext cx="62925" cy="140075"/>
            </a:xfrm>
            <a:custGeom>
              <a:avLst/>
              <a:gdLst/>
              <a:ahLst/>
              <a:cxnLst/>
              <a:rect l="l" t="t" r="r" b="b"/>
              <a:pathLst>
                <a:path w="2517" h="5603" extrusionOk="0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32"/>
          <p:cNvGrpSpPr/>
          <p:nvPr/>
        </p:nvGrpSpPr>
        <p:grpSpPr>
          <a:xfrm>
            <a:off x="5433365" y="4199998"/>
            <a:ext cx="333805" cy="360570"/>
            <a:chOff x="674800" y="2146225"/>
            <a:chExt cx="252500" cy="252500"/>
          </a:xfrm>
        </p:grpSpPr>
        <p:sp>
          <p:nvSpPr>
            <p:cNvPr id="906" name="Google Shape;906;p32"/>
            <p:cNvSpPr/>
            <p:nvPr/>
          </p:nvSpPr>
          <p:spPr>
            <a:xfrm>
              <a:off x="727900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8345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734150" y="2315750"/>
              <a:ext cx="134275" cy="43275"/>
            </a:xfrm>
            <a:custGeom>
              <a:avLst/>
              <a:gdLst/>
              <a:ahLst/>
              <a:cxnLst/>
              <a:rect l="l" t="t" r="r" b="b"/>
              <a:pathLst>
                <a:path w="5371" h="1731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674800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960416" y="4212031"/>
            <a:ext cx="333805" cy="360570"/>
            <a:chOff x="2164225" y="2146225"/>
            <a:chExt cx="252500" cy="252500"/>
          </a:xfrm>
        </p:grpSpPr>
        <p:sp>
          <p:nvSpPr>
            <p:cNvPr id="911" name="Google Shape;911;p32"/>
            <p:cNvSpPr/>
            <p:nvPr/>
          </p:nvSpPr>
          <p:spPr>
            <a:xfrm>
              <a:off x="2223100" y="2305925"/>
              <a:ext cx="134750" cy="43300"/>
            </a:xfrm>
            <a:custGeom>
              <a:avLst/>
              <a:gdLst/>
              <a:ahLst/>
              <a:cxnLst/>
              <a:rect l="l" t="t" r="r" b="b"/>
              <a:pathLst>
                <a:path w="5390" h="1732" extrusionOk="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323475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22173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2164225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32"/>
          <p:cNvGrpSpPr/>
          <p:nvPr/>
        </p:nvGrpSpPr>
        <p:grpSpPr>
          <a:xfrm>
            <a:off x="4906326" y="4211826"/>
            <a:ext cx="334400" cy="361213"/>
            <a:chOff x="689975" y="1737200"/>
            <a:chExt cx="252950" cy="252950"/>
          </a:xfrm>
        </p:grpSpPr>
        <p:sp>
          <p:nvSpPr>
            <p:cNvPr id="916" name="Google Shape;916;p32"/>
            <p:cNvSpPr/>
            <p:nvPr/>
          </p:nvSpPr>
          <p:spPr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689975" y="17372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2"/>
          <p:cNvGrpSpPr/>
          <p:nvPr/>
        </p:nvGrpSpPr>
        <p:grpSpPr>
          <a:xfrm>
            <a:off x="6487187" y="4201220"/>
            <a:ext cx="334400" cy="360570"/>
            <a:chOff x="2961350" y="1740750"/>
            <a:chExt cx="252950" cy="252500"/>
          </a:xfrm>
        </p:grpSpPr>
        <p:sp>
          <p:nvSpPr>
            <p:cNvPr id="923" name="Google Shape;923;p32"/>
            <p:cNvSpPr/>
            <p:nvPr/>
          </p:nvSpPr>
          <p:spPr>
            <a:xfrm>
              <a:off x="301442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3010850" y="1792950"/>
              <a:ext cx="58025" cy="28125"/>
            </a:xfrm>
            <a:custGeom>
              <a:avLst/>
              <a:gdLst/>
              <a:ahLst/>
              <a:cxnLst/>
              <a:rect l="l" t="t" r="r" b="b"/>
              <a:pathLst>
                <a:path w="2321" h="1125" extrusionOk="0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034500" y="1908025"/>
              <a:ext cx="106625" cy="32150"/>
            </a:xfrm>
            <a:custGeom>
              <a:avLst/>
              <a:gdLst/>
              <a:ahLst/>
              <a:cxnLst/>
              <a:rect l="l" t="t" r="r" b="b"/>
              <a:pathLst>
                <a:path w="4265" h="1286" extrusionOk="0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3107200" y="1792675"/>
              <a:ext cx="58025" cy="27950"/>
            </a:xfrm>
            <a:custGeom>
              <a:avLst/>
              <a:gdLst/>
              <a:ahLst/>
              <a:cxnLst/>
              <a:rect l="l" t="t" r="r" b="b"/>
              <a:pathLst>
                <a:path w="2321" h="1118" extrusionOk="0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3121050" y="1833100"/>
              <a:ext cx="40150" cy="39725"/>
            </a:xfrm>
            <a:custGeom>
              <a:avLst/>
              <a:gdLst/>
              <a:ahLst/>
              <a:cxnLst/>
              <a:rect l="l" t="t" r="r" b="b"/>
              <a:pathLst>
                <a:path w="1606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2"/>
            <p:cNvSpPr/>
            <p:nvPr/>
          </p:nvSpPr>
          <p:spPr>
            <a:xfrm>
              <a:off x="2961350" y="17407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9" name="Google Shape;929;p32"/>
          <p:cNvSpPr/>
          <p:nvPr/>
        </p:nvSpPr>
        <p:spPr>
          <a:xfrm>
            <a:off x="7044855" y="4231867"/>
            <a:ext cx="333026" cy="359933"/>
          </a:xfrm>
          <a:custGeom>
            <a:avLst/>
            <a:gdLst/>
            <a:ahLst/>
            <a:cxnLst/>
            <a:rect l="l" t="t" r="r" b="b"/>
            <a:pathLst>
              <a:path w="5728" h="4202" extrusionOk="0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grpSp>
        <p:nvGrpSpPr>
          <p:cNvPr id="930" name="Google Shape;930;p32"/>
          <p:cNvGrpSpPr/>
          <p:nvPr/>
        </p:nvGrpSpPr>
        <p:grpSpPr>
          <a:xfrm>
            <a:off x="7571221" y="4146978"/>
            <a:ext cx="271902" cy="394342"/>
            <a:chOff x="4026550" y="3640100"/>
            <a:chExt cx="205675" cy="276150"/>
          </a:xfrm>
        </p:grpSpPr>
        <p:sp>
          <p:nvSpPr>
            <p:cNvPr id="931" name="Google Shape;931;p32"/>
            <p:cNvSpPr/>
            <p:nvPr/>
          </p:nvSpPr>
          <p:spPr>
            <a:xfrm>
              <a:off x="4119325" y="3640100"/>
              <a:ext cx="20100" cy="29925"/>
            </a:xfrm>
            <a:custGeom>
              <a:avLst/>
              <a:gdLst/>
              <a:ahLst/>
              <a:cxnLst/>
              <a:rect l="l" t="t" r="r" b="b"/>
              <a:pathLst>
                <a:path w="804" h="1197" extrusionOk="0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2"/>
            <p:cNvSpPr/>
            <p:nvPr/>
          </p:nvSpPr>
          <p:spPr>
            <a:xfrm>
              <a:off x="4086325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4152800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4035925" y="3683375"/>
              <a:ext cx="186475" cy="129600"/>
            </a:xfrm>
            <a:custGeom>
              <a:avLst/>
              <a:gdLst/>
              <a:ahLst/>
              <a:cxnLst/>
              <a:rect l="l" t="t" r="r" b="b"/>
              <a:pathLst>
                <a:path w="7459" h="5184" extrusionOk="0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4037250" y="3823000"/>
              <a:ext cx="186050" cy="59800"/>
            </a:xfrm>
            <a:custGeom>
              <a:avLst/>
              <a:gdLst/>
              <a:ahLst/>
              <a:cxnLst/>
              <a:rect l="l" t="t" r="r" b="b"/>
              <a:pathLst>
                <a:path w="7442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2"/>
            <p:cNvSpPr/>
            <p:nvPr/>
          </p:nvSpPr>
          <p:spPr>
            <a:xfrm>
              <a:off x="4026550" y="3896150"/>
              <a:ext cx="205675" cy="20100"/>
            </a:xfrm>
            <a:custGeom>
              <a:avLst/>
              <a:gdLst/>
              <a:ahLst/>
              <a:cxnLst/>
              <a:rect l="l" t="t" r="r" b="b"/>
              <a:pathLst>
                <a:path w="8227" h="804" extrusionOk="0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7" name="Google Shape;937;p32"/>
          <p:cNvSpPr/>
          <p:nvPr/>
        </p:nvSpPr>
        <p:spPr>
          <a:xfrm>
            <a:off x="8065029" y="4216317"/>
            <a:ext cx="319032" cy="380312"/>
          </a:xfrm>
          <a:custGeom>
            <a:avLst/>
            <a:gdLst/>
            <a:ahLst/>
            <a:cxnLst/>
            <a:rect l="l" t="t" r="r" b="b"/>
            <a:pathLst>
              <a:path w="9653" h="10653" extrusionOk="0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" name="Google Shape;938;p32"/>
          <p:cNvGrpSpPr/>
          <p:nvPr/>
        </p:nvGrpSpPr>
        <p:grpSpPr>
          <a:xfrm>
            <a:off x="8607813" y="4250907"/>
            <a:ext cx="351487" cy="308841"/>
            <a:chOff x="853250" y="4006875"/>
            <a:chExt cx="265875" cy="216275"/>
          </a:xfrm>
        </p:grpSpPr>
        <p:sp>
          <p:nvSpPr>
            <p:cNvPr id="939" name="Google Shape;939;p32"/>
            <p:cNvSpPr/>
            <p:nvPr/>
          </p:nvSpPr>
          <p:spPr>
            <a:xfrm>
              <a:off x="1016500" y="4006875"/>
              <a:ext cx="70950" cy="106525"/>
            </a:xfrm>
            <a:custGeom>
              <a:avLst/>
              <a:gdLst/>
              <a:ahLst/>
              <a:cxnLst/>
              <a:rect l="l" t="t" r="r" b="b"/>
              <a:pathLst>
                <a:path w="2838" h="4261" extrusionOk="0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2"/>
            <p:cNvSpPr/>
            <p:nvPr/>
          </p:nvSpPr>
          <p:spPr>
            <a:xfrm>
              <a:off x="853250" y="4036650"/>
              <a:ext cx="265875" cy="186500"/>
            </a:xfrm>
            <a:custGeom>
              <a:avLst/>
              <a:gdLst/>
              <a:ahLst/>
              <a:cxnLst/>
              <a:rect l="l" t="t" r="r" b="b"/>
              <a:pathLst>
                <a:path w="10635" h="7460" extrusionOk="0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1" name="Google Shape;941;p32"/>
          <p:cNvGrpSpPr/>
          <p:nvPr/>
        </p:nvGrpSpPr>
        <p:grpSpPr>
          <a:xfrm>
            <a:off x="9785380" y="4214850"/>
            <a:ext cx="245925" cy="380955"/>
            <a:chOff x="1978675" y="3981800"/>
            <a:chExt cx="186025" cy="266775"/>
          </a:xfrm>
        </p:grpSpPr>
        <p:sp>
          <p:nvSpPr>
            <p:cNvPr id="942" name="Google Shape;942;p32"/>
            <p:cNvSpPr/>
            <p:nvPr/>
          </p:nvSpPr>
          <p:spPr>
            <a:xfrm>
              <a:off x="1978675" y="3982250"/>
              <a:ext cx="20075" cy="266325"/>
            </a:xfrm>
            <a:custGeom>
              <a:avLst/>
              <a:gdLst/>
              <a:ahLst/>
              <a:cxnLst/>
              <a:rect l="l" t="t" r="r" b="b"/>
              <a:pathLst>
                <a:path w="803" h="10653" extrusionOk="0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2"/>
            <p:cNvSpPr/>
            <p:nvPr/>
          </p:nvSpPr>
          <p:spPr>
            <a:xfrm>
              <a:off x="2012125" y="3981800"/>
              <a:ext cx="152575" cy="119575"/>
            </a:xfrm>
            <a:custGeom>
              <a:avLst/>
              <a:gdLst/>
              <a:ahLst/>
              <a:cxnLst/>
              <a:rect l="l" t="t" r="r" b="b"/>
              <a:pathLst>
                <a:path w="6103" h="4783" extrusionOk="0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4" name="Google Shape;944;p32"/>
          <p:cNvSpPr/>
          <p:nvPr/>
        </p:nvSpPr>
        <p:spPr>
          <a:xfrm>
            <a:off x="9182392" y="4237616"/>
            <a:ext cx="317875" cy="337686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32"/>
          <p:cNvGrpSpPr/>
          <p:nvPr/>
        </p:nvGrpSpPr>
        <p:grpSpPr>
          <a:xfrm>
            <a:off x="10315114" y="4224744"/>
            <a:ext cx="333805" cy="361213"/>
            <a:chOff x="480325" y="3970200"/>
            <a:chExt cx="252500" cy="252950"/>
          </a:xfrm>
        </p:grpSpPr>
        <p:sp>
          <p:nvSpPr>
            <p:cNvPr id="946" name="Google Shape;946;p32"/>
            <p:cNvSpPr/>
            <p:nvPr/>
          </p:nvSpPr>
          <p:spPr>
            <a:xfrm>
              <a:off x="480325" y="3970200"/>
              <a:ext cx="252500" cy="252950"/>
            </a:xfrm>
            <a:custGeom>
              <a:avLst/>
              <a:gdLst/>
              <a:ahLst/>
              <a:cxnLst/>
              <a:rect l="l" t="t" r="r" b="b"/>
              <a:pathLst>
                <a:path w="10100" h="10118" extrusionOk="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2"/>
            <p:cNvSpPr/>
            <p:nvPr/>
          </p:nvSpPr>
          <p:spPr>
            <a:xfrm>
              <a:off x="625300" y="41151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2"/>
            <p:cNvSpPr/>
            <p:nvPr/>
          </p:nvSpPr>
          <p:spPr>
            <a:xfrm>
              <a:off x="625300" y="39853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2"/>
            <p:cNvSpPr/>
            <p:nvPr/>
          </p:nvSpPr>
          <p:spPr>
            <a:xfrm>
              <a:off x="495050" y="398537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2"/>
            <p:cNvSpPr/>
            <p:nvPr/>
          </p:nvSpPr>
          <p:spPr>
            <a:xfrm>
              <a:off x="495050" y="411562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1" name="Google Shape;951;p32"/>
          <p:cNvSpPr/>
          <p:nvPr/>
        </p:nvSpPr>
        <p:spPr>
          <a:xfrm>
            <a:off x="3482481" y="4864972"/>
            <a:ext cx="193442" cy="322978"/>
          </a:xfrm>
          <a:custGeom>
            <a:avLst/>
            <a:gdLst/>
            <a:ahLst/>
            <a:cxnLst/>
            <a:rect l="l" t="t" r="r" b="b"/>
            <a:pathLst>
              <a:path w="5853" h="9047" extrusionOk="0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2" name="Google Shape;952;p32"/>
          <p:cNvGrpSpPr/>
          <p:nvPr/>
        </p:nvGrpSpPr>
        <p:grpSpPr>
          <a:xfrm>
            <a:off x="3890871" y="4842379"/>
            <a:ext cx="334400" cy="360570"/>
            <a:chOff x="5745250" y="4378350"/>
            <a:chExt cx="252950" cy="252500"/>
          </a:xfrm>
        </p:grpSpPr>
        <p:sp>
          <p:nvSpPr>
            <p:cNvPr id="953" name="Google Shape;953;p32"/>
            <p:cNvSpPr/>
            <p:nvPr/>
          </p:nvSpPr>
          <p:spPr>
            <a:xfrm>
              <a:off x="5745250" y="43783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2"/>
            <p:cNvSpPr/>
            <p:nvPr/>
          </p:nvSpPr>
          <p:spPr>
            <a:xfrm>
              <a:off x="5806350" y="4419725"/>
              <a:ext cx="15650" cy="18425"/>
            </a:xfrm>
            <a:custGeom>
              <a:avLst/>
              <a:gdLst/>
              <a:ahLst/>
              <a:cxnLst/>
              <a:rect l="l" t="t" r="r" b="b"/>
              <a:pathLst>
                <a:path w="626" h="737" extrusionOk="0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32"/>
          <p:cNvGrpSpPr/>
          <p:nvPr/>
        </p:nvGrpSpPr>
        <p:grpSpPr>
          <a:xfrm>
            <a:off x="4400370" y="4846841"/>
            <a:ext cx="334400" cy="361213"/>
            <a:chOff x="6130650" y="4381475"/>
            <a:chExt cx="252950" cy="252950"/>
          </a:xfrm>
        </p:grpSpPr>
        <p:sp>
          <p:nvSpPr>
            <p:cNvPr id="956" name="Google Shape;956;p32"/>
            <p:cNvSpPr/>
            <p:nvPr/>
          </p:nvSpPr>
          <p:spPr>
            <a:xfrm>
              <a:off x="6130650" y="43814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2"/>
            <p:cNvSpPr/>
            <p:nvPr/>
          </p:nvSpPr>
          <p:spPr>
            <a:xfrm>
              <a:off x="6266250" y="4488650"/>
              <a:ext cx="34375" cy="11325"/>
            </a:xfrm>
            <a:custGeom>
              <a:avLst/>
              <a:gdLst/>
              <a:ahLst/>
              <a:cxnLst/>
              <a:rect l="l" t="t" r="r" b="b"/>
              <a:pathLst>
                <a:path w="1375" h="453" extrusionOk="0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2"/>
          <p:cNvSpPr/>
          <p:nvPr/>
        </p:nvSpPr>
        <p:spPr>
          <a:xfrm>
            <a:off x="4907384" y="4862794"/>
            <a:ext cx="323196" cy="331796"/>
          </a:xfrm>
          <a:custGeom>
            <a:avLst/>
            <a:gdLst/>
            <a:ahLst/>
            <a:cxnLst/>
            <a:rect l="l" t="t" r="r" b="b"/>
            <a:pathLst>
              <a:path w="9779" h="9294" extrusionOk="0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9" name="Google Shape;959;p32"/>
          <p:cNvGrpSpPr/>
          <p:nvPr/>
        </p:nvGrpSpPr>
        <p:grpSpPr>
          <a:xfrm>
            <a:off x="5408174" y="4871252"/>
            <a:ext cx="352082" cy="314053"/>
            <a:chOff x="6919750" y="1464650"/>
            <a:chExt cx="266325" cy="219925"/>
          </a:xfrm>
        </p:grpSpPr>
        <p:sp>
          <p:nvSpPr>
            <p:cNvPr id="960" name="Google Shape;960;p32"/>
            <p:cNvSpPr/>
            <p:nvPr/>
          </p:nvSpPr>
          <p:spPr>
            <a:xfrm>
              <a:off x="6919750" y="1464650"/>
              <a:ext cx="266325" cy="219925"/>
            </a:xfrm>
            <a:custGeom>
              <a:avLst/>
              <a:gdLst/>
              <a:ahLst/>
              <a:cxnLst/>
              <a:rect l="l" t="t" r="r" b="b"/>
              <a:pathLst>
                <a:path w="10653" h="8797" extrusionOk="0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7006275" y="1551175"/>
              <a:ext cx="93250" cy="93250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32"/>
          <p:cNvGrpSpPr/>
          <p:nvPr/>
        </p:nvGrpSpPr>
        <p:grpSpPr>
          <a:xfrm>
            <a:off x="5934362" y="4845560"/>
            <a:ext cx="366855" cy="356108"/>
            <a:chOff x="4759875" y="1027050"/>
            <a:chExt cx="277500" cy="249375"/>
          </a:xfrm>
        </p:grpSpPr>
        <p:sp>
          <p:nvSpPr>
            <p:cNvPr id="963" name="Google Shape;963;p32"/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2"/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2"/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2"/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2"/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32"/>
          <p:cNvGrpSpPr/>
          <p:nvPr/>
        </p:nvGrpSpPr>
        <p:grpSpPr>
          <a:xfrm>
            <a:off x="6475642" y="4828769"/>
            <a:ext cx="372738" cy="359499"/>
            <a:chOff x="3357900" y="1057675"/>
            <a:chExt cx="281950" cy="251750"/>
          </a:xfrm>
        </p:grpSpPr>
        <p:sp>
          <p:nvSpPr>
            <p:cNvPr id="969" name="Google Shape;969;p32"/>
            <p:cNvSpPr/>
            <p:nvPr/>
          </p:nvSpPr>
          <p:spPr>
            <a:xfrm>
              <a:off x="3357900" y="1064075"/>
              <a:ext cx="226625" cy="245350"/>
            </a:xfrm>
            <a:custGeom>
              <a:avLst/>
              <a:gdLst/>
              <a:ahLst/>
              <a:cxnLst/>
              <a:rect l="l" t="t" r="r" b="b"/>
              <a:pathLst>
                <a:path w="9065" h="9814" extrusionOk="0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2"/>
            <p:cNvSpPr/>
            <p:nvPr/>
          </p:nvSpPr>
          <p:spPr>
            <a:xfrm>
              <a:off x="3593875" y="1188800"/>
              <a:ext cx="45975" cy="48375"/>
            </a:xfrm>
            <a:custGeom>
              <a:avLst/>
              <a:gdLst/>
              <a:ahLst/>
              <a:cxnLst/>
              <a:rect l="l" t="t" r="r" b="b"/>
              <a:pathLst>
                <a:path w="1839" h="1935" extrusionOk="0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2"/>
            <p:cNvSpPr/>
            <p:nvPr/>
          </p:nvSpPr>
          <p:spPr>
            <a:xfrm>
              <a:off x="3562650" y="1057675"/>
              <a:ext cx="77200" cy="78325"/>
            </a:xfrm>
            <a:custGeom>
              <a:avLst/>
              <a:gdLst/>
              <a:ahLst/>
              <a:cxnLst/>
              <a:rect l="l" t="t" r="r" b="b"/>
              <a:pathLst>
                <a:path w="3088" h="3133" extrusionOk="0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" name="Google Shape;972;p32"/>
          <p:cNvGrpSpPr/>
          <p:nvPr/>
        </p:nvGrpSpPr>
        <p:grpSpPr>
          <a:xfrm>
            <a:off x="7038814" y="4813061"/>
            <a:ext cx="191095" cy="421082"/>
            <a:chOff x="3783900" y="1046675"/>
            <a:chExt cx="144550" cy="294875"/>
          </a:xfrm>
        </p:grpSpPr>
        <p:sp>
          <p:nvSpPr>
            <p:cNvPr id="973" name="Google Shape;973;p32"/>
            <p:cNvSpPr/>
            <p:nvPr/>
          </p:nvSpPr>
          <p:spPr>
            <a:xfrm>
              <a:off x="3783900" y="1046675"/>
              <a:ext cx="144550" cy="294875"/>
            </a:xfrm>
            <a:custGeom>
              <a:avLst/>
              <a:gdLst/>
              <a:ahLst/>
              <a:cxnLst/>
              <a:rect l="l" t="t" r="r" b="b"/>
              <a:pathLst>
                <a:path w="5782" h="11795" extrusionOk="0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2"/>
            <p:cNvSpPr/>
            <p:nvPr/>
          </p:nvSpPr>
          <p:spPr>
            <a:xfrm>
              <a:off x="3821350" y="1161775"/>
              <a:ext cx="69625" cy="146325"/>
            </a:xfrm>
            <a:custGeom>
              <a:avLst/>
              <a:gdLst/>
              <a:ahLst/>
              <a:cxnLst/>
              <a:rect l="l" t="t" r="r" b="b"/>
              <a:pathLst>
                <a:path w="2785" h="5853" extrusionOk="0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32"/>
          <p:cNvSpPr/>
          <p:nvPr/>
        </p:nvSpPr>
        <p:spPr>
          <a:xfrm>
            <a:off x="7563838" y="4838531"/>
            <a:ext cx="257162" cy="380312"/>
          </a:xfrm>
          <a:custGeom>
            <a:avLst/>
            <a:gdLst/>
            <a:ahLst/>
            <a:cxnLst/>
            <a:rect l="l" t="t" r="r" b="b"/>
            <a:pathLst>
              <a:path w="7781" h="10653" extrusionOk="0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6" name="Google Shape;976;p32"/>
          <p:cNvGrpSpPr/>
          <p:nvPr/>
        </p:nvGrpSpPr>
        <p:grpSpPr>
          <a:xfrm>
            <a:off x="7938079" y="4558862"/>
            <a:ext cx="552596" cy="706467"/>
            <a:chOff x="238550" y="1487175"/>
            <a:chExt cx="418000" cy="494725"/>
          </a:xfrm>
        </p:grpSpPr>
        <p:sp>
          <p:nvSpPr>
            <p:cNvPr id="977" name="Google Shape;977;p32"/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2"/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2"/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2"/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2"/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2"/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2"/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2"/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32"/>
          <p:cNvSpPr/>
          <p:nvPr/>
        </p:nvSpPr>
        <p:spPr>
          <a:xfrm>
            <a:off x="8607471" y="4978788"/>
            <a:ext cx="374490" cy="227730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32"/>
          <p:cNvSpPr/>
          <p:nvPr/>
        </p:nvSpPr>
        <p:spPr>
          <a:xfrm>
            <a:off x="9098931" y="4885307"/>
            <a:ext cx="352082" cy="394342"/>
          </a:xfrm>
          <a:custGeom>
            <a:avLst/>
            <a:gdLst/>
            <a:ahLst/>
            <a:cxnLst/>
            <a:rect l="l" t="t" r="r" b="b"/>
            <a:pathLst>
              <a:path w="10653" h="11046" extrusionOk="0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8" name="Google Shape;988;p32"/>
          <p:cNvGrpSpPr/>
          <p:nvPr/>
        </p:nvGrpSpPr>
        <p:grpSpPr>
          <a:xfrm>
            <a:off x="9690472" y="4900975"/>
            <a:ext cx="364707" cy="381097"/>
            <a:chOff x="6010925" y="3998175"/>
            <a:chExt cx="275875" cy="266875"/>
          </a:xfrm>
        </p:grpSpPr>
        <p:sp>
          <p:nvSpPr>
            <p:cNvPr id="989" name="Google Shape;989;p32"/>
            <p:cNvSpPr/>
            <p:nvPr/>
          </p:nvSpPr>
          <p:spPr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32"/>
          <p:cNvGrpSpPr/>
          <p:nvPr/>
        </p:nvGrpSpPr>
        <p:grpSpPr>
          <a:xfrm>
            <a:off x="10292669" y="4920720"/>
            <a:ext cx="352082" cy="322978"/>
            <a:chOff x="6866650" y="1038650"/>
            <a:chExt cx="266325" cy="226175"/>
          </a:xfrm>
        </p:grpSpPr>
        <p:sp>
          <p:nvSpPr>
            <p:cNvPr id="995" name="Google Shape;995;p32"/>
            <p:cNvSpPr/>
            <p:nvPr/>
          </p:nvSpPr>
          <p:spPr>
            <a:xfrm>
              <a:off x="6866650" y="1078350"/>
              <a:ext cx="39725" cy="186475"/>
            </a:xfrm>
            <a:custGeom>
              <a:avLst/>
              <a:gdLst/>
              <a:ahLst/>
              <a:cxnLst/>
              <a:rect l="l" t="t" r="r" b="b"/>
              <a:pathLst>
                <a:path w="1589" h="7459" extrusionOk="0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7092800" y="1078350"/>
              <a:ext cx="40175" cy="186475"/>
            </a:xfrm>
            <a:custGeom>
              <a:avLst/>
              <a:gdLst/>
              <a:ahLst/>
              <a:cxnLst/>
              <a:rect l="l" t="t" r="r" b="b"/>
              <a:pathLst>
                <a:path w="1607" h="7459" extrusionOk="0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6919750" y="1038650"/>
              <a:ext cx="159700" cy="226175"/>
            </a:xfrm>
            <a:custGeom>
              <a:avLst/>
              <a:gdLst/>
              <a:ahLst/>
              <a:cxnLst/>
              <a:rect l="l" t="t" r="r" b="b"/>
              <a:pathLst>
                <a:path w="6388" h="9047" extrusionOk="0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32"/>
          <p:cNvGrpSpPr/>
          <p:nvPr/>
        </p:nvGrpSpPr>
        <p:grpSpPr>
          <a:xfrm>
            <a:off x="6030197" y="1396623"/>
            <a:ext cx="272497" cy="379669"/>
            <a:chOff x="2033075" y="2942475"/>
            <a:chExt cx="206125" cy="265875"/>
          </a:xfrm>
        </p:grpSpPr>
        <p:sp>
          <p:nvSpPr>
            <p:cNvPr id="999" name="Google Shape;999;p32"/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5" name="Google Shape;1005;p32"/>
          <p:cNvSpPr/>
          <p:nvPr/>
        </p:nvSpPr>
        <p:spPr>
          <a:xfrm>
            <a:off x="3394626" y="5524803"/>
            <a:ext cx="281917" cy="417262"/>
          </a:xfrm>
          <a:custGeom>
            <a:avLst/>
            <a:gdLst/>
            <a:ahLst/>
            <a:cxnLst/>
            <a:rect l="l" t="t" r="r" b="b"/>
            <a:pathLst>
              <a:path w="8530" h="11688" extrusionOk="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6" name="Google Shape;1006;p32"/>
          <p:cNvGrpSpPr/>
          <p:nvPr/>
        </p:nvGrpSpPr>
        <p:grpSpPr>
          <a:xfrm>
            <a:off x="3891921" y="5562423"/>
            <a:ext cx="325576" cy="379669"/>
            <a:chOff x="3081775" y="1061400"/>
            <a:chExt cx="246275" cy="265875"/>
          </a:xfrm>
        </p:grpSpPr>
        <p:sp>
          <p:nvSpPr>
            <p:cNvPr id="1007" name="Google Shape;1007;p32"/>
            <p:cNvSpPr/>
            <p:nvPr/>
          </p:nvSpPr>
          <p:spPr>
            <a:xfrm>
              <a:off x="3081775" y="1061400"/>
              <a:ext cx="246275" cy="225750"/>
            </a:xfrm>
            <a:custGeom>
              <a:avLst/>
              <a:gdLst/>
              <a:ahLst/>
              <a:cxnLst/>
              <a:rect l="l" t="t" r="r" b="b"/>
              <a:pathLst>
                <a:path w="9851" h="9030" extrusionOk="0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3121925" y="1287125"/>
              <a:ext cx="39725" cy="40150"/>
            </a:xfrm>
            <a:custGeom>
              <a:avLst/>
              <a:gdLst/>
              <a:ahLst/>
              <a:cxnLst/>
              <a:rect l="l" t="t" r="r" b="b"/>
              <a:pathLst>
                <a:path w="1589" h="1606" extrusionOk="0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3268250" y="1287125"/>
              <a:ext cx="40150" cy="4015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>
            <a:off x="4431630" y="5606489"/>
            <a:ext cx="369202" cy="341435"/>
            <a:chOff x="2847150" y="1805000"/>
            <a:chExt cx="279275" cy="239100"/>
          </a:xfrm>
        </p:grpSpPr>
        <p:sp>
          <p:nvSpPr>
            <p:cNvPr id="1011" name="Google Shape;1011;p32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3" name="Google Shape;1013;p32"/>
          <p:cNvSpPr/>
          <p:nvPr/>
        </p:nvSpPr>
        <p:spPr>
          <a:xfrm>
            <a:off x="5013940" y="5658776"/>
            <a:ext cx="386850" cy="199420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32"/>
          <p:cNvGrpSpPr/>
          <p:nvPr/>
        </p:nvGrpSpPr>
        <p:grpSpPr>
          <a:xfrm>
            <a:off x="5617432" y="5548149"/>
            <a:ext cx="352082" cy="380312"/>
            <a:chOff x="6435300" y="1095300"/>
            <a:chExt cx="266325" cy="266325"/>
          </a:xfrm>
        </p:grpSpPr>
        <p:sp>
          <p:nvSpPr>
            <p:cNvPr id="1015" name="Google Shape;1015;p32"/>
            <p:cNvSpPr/>
            <p:nvPr/>
          </p:nvSpPr>
          <p:spPr>
            <a:xfrm>
              <a:off x="6444225" y="1095300"/>
              <a:ext cx="247150" cy="266325"/>
            </a:xfrm>
            <a:custGeom>
              <a:avLst/>
              <a:gdLst/>
              <a:ahLst/>
              <a:cxnLst/>
              <a:rect l="l" t="t" r="r" b="b"/>
              <a:pathLst>
                <a:path w="9886" h="10653" extrusionOk="0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6435300" y="1258125"/>
              <a:ext cx="79875" cy="20100"/>
            </a:xfrm>
            <a:custGeom>
              <a:avLst/>
              <a:gdLst/>
              <a:ahLst/>
              <a:cxnLst/>
              <a:rect l="l" t="t" r="r" b="b"/>
              <a:pathLst>
                <a:path w="3195" h="804" extrusionOk="0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6621325" y="1258125"/>
              <a:ext cx="80300" cy="20100"/>
            </a:xfrm>
            <a:custGeom>
              <a:avLst/>
              <a:gdLst/>
              <a:ahLst/>
              <a:cxnLst/>
              <a:rect l="l" t="t" r="r" b="b"/>
              <a:pathLst>
                <a:path w="3212" h="804" extrusionOk="0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8" name="Google Shape;1018;p32"/>
          <p:cNvSpPr/>
          <p:nvPr/>
        </p:nvSpPr>
        <p:spPr>
          <a:xfrm>
            <a:off x="6181260" y="5563099"/>
            <a:ext cx="246520" cy="347182"/>
          </a:xfrm>
          <a:custGeom>
            <a:avLst/>
            <a:gdLst/>
            <a:ahLst/>
            <a:cxnLst/>
            <a:rect l="l" t="t" r="r" b="b"/>
            <a:pathLst>
              <a:path w="7459" h="9725" extrusionOk="0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2"/>
          <p:cNvSpPr/>
          <p:nvPr/>
        </p:nvSpPr>
        <p:spPr>
          <a:xfrm>
            <a:off x="6642009" y="5533444"/>
            <a:ext cx="312554" cy="323621"/>
          </a:xfrm>
          <a:custGeom>
            <a:avLst/>
            <a:gdLst/>
            <a:ahLst/>
            <a:cxnLst/>
            <a:rect l="l" t="t" r="r" b="b"/>
            <a:pathLst>
              <a:path w="9457" h="9065" extrusionOk="0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32"/>
          <p:cNvGrpSpPr/>
          <p:nvPr/>
        </p:nvGrpSpPr>
        <p:grpSpPr>
          <a:xfrm>
            <a:off x="7170491" y="5542981"/>
            <a:ext cx="301350" cy="380312"/>
            <a:chOff x="4506525" y="1060950"/>
            <a:chExt cx="227950" cy="266325"/>
          </a:xfrm>
        </p:grpSpPr>
        <p:sp>
          <p:nvSpPr>
            <p:cNvPr id="1021" name="Google Shape;1021;p32"/>
            <p:cNvSpPr/>
            <p:nvPr/>
          </p:nvSpPr>
          <p:spPr>
            <a:xfrm>
              <a:off x="4603750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2"/>
            <p:cNvSpPr/>
            <p:nvPr/>
          </p:nvSpPr>
          <p:spPr>
            <a:xfrm>
              <a:off x="4623825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2"/>
            <p:cNvSpPr/>
            <p:nvPr/>
          </p:nvSpPr>
          <p:spPr>
            <a:xfrm>
              <a:off x="4613575" y="12206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2"/>
            <p:cNvSpPr/>
            <p:nvPr/>
          </p:nvSpPr>
          <p:spPr>
            <a:xfrm>
              <a:off x="4613575" y="1247425"/>
              <a:ext cx="13400" cy="12950"/>
            </a:xfrm>
            <a:custGeom>
              <a:avLst/>
              <a:gdLst/>
              <a:ahLst/>
              <a:cxnLst/>
              <a:rect l="l" t="t" r="r" b="b"/>
              <a:pathLst>
                <a:path w="536" h="518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2"/>
            <p:cNvSpPr/>
            <p:nvPr/>
          </p:nvSpPr>
          <p:spPr>
            <a:xfrm>
              <a:off x="4613575" y="12706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2"/>
            <p:cNvSpPr/>
            <p:nvPr/>
          </p:nvSpPr>
          <p:spPr>
            <a:xfrm>
              <a:off x="4506525" y="1060950"/>
              <a:ext cx="227950" cy="266325"/>
            </a:xfrm>
            <a:custGeom>
              <a:avLst/>
              <a:gdLst/>
              <a:ahLst/>
              <a:cxnLst/>
              <a:rect l="l" t="t" r="r" b="b"/>
              <a:pathLst>
                <a:path w="9118" h="10653" extrusionOk="0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2"/>
            <p:cNvSpPr/>
            <p:nvPr/>
          </p:nvSpPr>
          <p:spPr>
            <a:xfrm>
              <a:off x="4613575" y="1160875"/>
              <a:ext cx="20100" cy="13400"/>
            </a:xfrm>
            <a:custGeom>
              <a:avLst/>
              <a:gdLst/>
              <a:ahLst/>
              <a:cxnLst/>
              <a:rect l="l" t="t" r="r" b="b"/>
              <a:pathLst>
                <a:path w="804" h="536" extrusionOk="0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8" name="Google Shape;1028;p32"/>
          <p:cNvSpPr/>
          <p:nvPr/>
        </p:nvSpPr>
        <p:spPr>
          <a:xfrm>
            <a:off x="7629523" y="5672220"/>
            <a:ext cx="386883" cy="132875"/>
          </a:xfrm>
          <a:custGeom>
            <a:avLst/>
            <a:gdLst/>
            <a:ahLst/>
            <a:cxnLst/>
            <a:rect l="l" t="t" r="r" b="b"/>
            <a:pathLst>
              <a:path w="11706" h="3722" extrusionOk="0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32"/>
          <p:cNvSpPr/>
          <p:nvPr/>
        </p:nvSpPr>
        <p:spPr>
          <a:xfrm>
            <a:off x="8626238" y="5624408"/>
            <a:ext cx="307266" cy="375207"/>
          </a:xfrm>
          <a:custGeom>
            <a:avLst/>
            <a:gdLst/>
            <a:ahLst/>
            <a:cxnLst/>
            <a:rect l="l" t="t" r="r" b="b"/>
            <a:pathLst>
              <a:path w="9297" h="10510" extrusionOk="0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0" name="Google Shape;1030;p32"/>
          <p:cNvGrpSpPr/>
          <p:nvPr/>
        </p:nvGrpSpPr>
        <p:grpSpPr>
          <a:xfrm>
            <a:off x="8176111" y="5624339"/>
            <a:ext cx="251246" cy="373279"/>
            <a:chOff x="867500" y="3647700"/>
            <a:chExt cx="190050" cy="261400"/>
          </a:xfrm>
        </p:grpSpPr>
        <p:sp>
          <p:nvSpPr>
            <p:cNvPr id="1031" name="Google Shape;1031;p32"/>
            <p:cNvSpPr/>
            <p:nvPr/>
          </p:nvSpPr>
          <p:spPr>
            <a:xfrm>
              <a:off x="923275" y="3796225"/>
              <a:ext cx="78525" cy="78975"/>
            </a:xfrm>
            <a:custGeom>
              <a:avLst/>
              <a:gdLst/>
              <a:ahLst/>
              <a:cxnLst/>
              <a:rect l="l" t="t" r="r" b="b"/>
              <a:pathLst>
                <a:path w="3141" h="3159" extrusionOk="0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2"/>
            <p:cNvSpPr/>
            <p:nvPr/>
          </p:nvSpPr>
          <p:spPr>
            <a:xfrm>
              <a:off x="888925" y="3762775"/>
              <a:ext cx="146775" cy="146325"/>
            </a:xfrm>
            <a:custGeom>
              <a:avLst/>
              <a:gdLst/>
              <a:ahLst/>
              <a:cxnLst/>
              <a:rect l="l" t="t" r="r" b="b"/>
              <a:pathLst>
                <a:path w="5871" h="5853" extrusionOk="0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2"/>
            <p:cNvSpPr/>
            <p:nvPr/>
          </p:nvSpPr>
          <p:spPr>
            <a:xfrm>
              <a:off x="980375" y="3647700"/>
              <a:ext cx="77175" cy="120450"/>
            </a:xfrm>
            <a:custGeom>
              <a:avLst/>
              <a:gdLst/>
              <a:ahLst/>
              <a:cxnLst/>
              <a:rect l="l" t="t" r="r" b="b"/>
              <a:pathLst>
                <a:path w="3087" h="4818" extrusionOk="0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2"/>
            <p:cNvSpPr/>
            <p:nvPr/>
          </p:nvSpPr>
          <p:spPr>
            <a:xfrm>
              <a:off x="867500" y="3647700"/>
              <a:ext cx="77200" cy="120450"/>
            </a:xfrm>
            <a:custGeom>
              <a:avLst/>
              <a:gdLst/>
              <a:ahLst/>
              <a:cxnLst/>
              <a:rect l="l" t="t" r="r" b="b"/>
              <a:pathLst>
                <a:path w="3088" h="4818" extrusionOk="0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2"/>
            <p:cNvSpPr/>
            <p:nvPr/>
          </p:nvSpPr>
          <p:spPr>
            <a:xfrm>
              <a:off x="912575" y="3647700"/>
              <a:ext cx="99925" cy="40175"/>
            </a:xfrm>
            <a:custGeom>
              <a:avLst/>
              <a:gdLst/>
              <a:ahLst/>
              <a:cxnLst/>
              <a:rect l="l" t="t" r="r" b="b"/>
              <a:pathLst>
                <a:path w="3997" h="1607" extrusionOk="0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32"/>
          <p:cNvSpPr/>
          <p:nvPr/>
        </p:nvSpPr>
        <p:spPr>
          <a:xfrm>
            <a:off x="9132682" y="5589683"/>
            <a:ext cx="356775" cy="323014"/>
          </a:xfrm>
          <a:custGeom>
            <a:avLst/>
            <a:gdLst/>
            <a:ahLst/>
            <a:cxnLst/>
            <a:rect l="l" t="t" r="r" b="b"/>
            <a:pathLst>
              <a:path w="10795" h="9048" extrusionOk="0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32"/>
          <p:cNvSpPr/>
          <p:nvPr/>
        </p:nvSpPr>
        <p:spPr>
          <a:xfrm>
            <a:off x="9734487" y="5588362"/>
            <a:ext cx="306671" cy="379348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8" name="Google Shape;1038;p32"/>
          <p:cNvGrpSpPr/>
          <p:nvPr/>
        </p:nvGrpSpPr>
        <p:grpSpPr>
          <a:xfrm>
            <a:off x="10318393" y="5577560"/>
            <a:ext cx="299598" cy="417262"/>
            <a:chOff x="3707175" y="1322350"/>
            <a:chExt cx="226625" cy="292200"/>
          </a:xfrm>
        </p:grpSpPr>
        <p:sp>
          <p:nvSpPr>
            <p:cNvPr id="1039" name="Google Shape;1039;p32"/>
            <p:cNvSpPr/>
            <p:nvPr/>
          </p:nvSpPr>
          <p:spPr>
            <a:xfrm>
              <a:off x="3707175" y="1322350"/>
              <a:ext cx="226625" cy="292200"/>
            </a:xfrm>
            <a:custGeom>
              <a:avLst/>
              <a:gdLst/>
              <a:ahLst/>
              <a:cxnLst/>
              <a:rect l="l" t="t" r="r" b="b"/>
              <a:pathLst>
                <a:path w="9065" h="11688" extrusionOk="0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2"/>
            <p:cNvSpPr/>
            <p:nvPr/>
          </p:nvSpPr>
          <p:spPr>
            <a:xfrm>
              <a:off x="3880250" y="1415575"/>
              <a:ext cx="33475" cy="33050"/>
            </a:xfrm>
            <a:custGeom>
              <a:avLst/>
              <a:gdLst/>
              <a:ahLst/>
              <a:cxnLst/>
              <a:rect l="l" t="t" r="r" b="b"/>
              <a:pathLst>
                <a:path w="1339" h="1322" extrusionOk="0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1" name="Google Shape;1041;p32"/>
          <p:cNvSpPr txBox="1">
            <a:spLocks noGrp="1"/>
          </p:cNvSpPr>
          <p:nvPr>
            <p:ph type="sldNum" idx="12"/>
          </p:nvPr>
        </p:nvSpPr>
        <p:spPr>
          <a:xfrm>
            <a:off x="113728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CED5CE-C9B0-A695-0259-C581E5992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4299" y="739466"/>
            <a:ext cx="9443400" cy="1122300"/>
          </a:xfrm>
        </p:spPr>
        <p:txBody>
          <a:bodyPr/>
          <a:lstStyle/>
          <a:p>
            <a:r>
              <a:rPr lang="en-US" altLang="ko-KR" sz="4800" b="1" dirty="0">
                <a:latin typeface="+mj-ea"/>
                <a:ea typeface="+mj-ea"/>
              </a:rPr>
              <a:t>01. </a:t>
            </a:r>
            <a:r>
              <a:rPr lang="ko-KR" altLang="en-US" sz="4800" b="1" dirty="0"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2F8FB63-2B26-9407-C1A2-D49199A85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Google Shape;1047;p33">
            <a:extLst>
              <a:ext uri="{FF2B5EF4-FFF2-40B4-BE49-F238E27FC236}">
                <a16:creationId xmlns:a16="http://schemas.microsoft.com/office/drawing/2014/main" id="{69A3DB24-7076-04E8-343A-018A7459AFFE}"/>
              </a:ext>
            </a:extLst>
          </p:cNvPr>
          <p:cNvSpPr txBox="1">
            <a:spLocks/>
          </p:cNvSpPr>
          <p:nvPr/>
        </p:nvSpPr>
        <p:spPr>
          <a:xfrm>
            <a:off x="3595911" y="2270380"/>
            <a:ext cx="5000175" cy="384815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팀 구성 및 역할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주제 및 기획의도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기술서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>
                <a:latin typeface="+mn-ea"/>
                <a:ea typeface="+mn-ea"/>
                <a:cs typeface="Malgun Gothic Semilight" panose="020B0502040204020203" pitchFamily="50" charset="-127"/>
              </a:rPr>
              <a:t>개발환경 및 일정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프로젝트 구조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  <a:p>
            <a:pPr indent="-457200">
              <a:lnSpc>
                <a:spcPct val="150000"/>
              </a:lnSpc>
              <a:buClr>
                <a:schemeClr val="accent5"/>
              </a:buClr>
              <a:buFont typeface="+mj-lt"/>
              <a:buAutoNum type="arabicParenR"/>
            </a:pPr>
            <a:r>
              <a:rPr lang="ko-KR" altLang="en-US" sz="2400" dirty="0">
                <a:latin typeface="+mn-ea"/>
                <a:ea typeface="+mn-ea"/>
                <a:cs typeface="Malgun Gothic Semilight" panose="020B0502040204020203" pitchFamily="50" charset="-127"/>
              </a:rPr>
              <a:t>활용방안 및 기대효과</a:t>
            </a:r>
            <a:endParaRPr lang="en-US" altLang="ko-KR" sz="2400" dirty="0">
              <a:latin typeface="+mn-ea"/>
              <a:ea typeface="+mn-ea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690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9BCAA894-5A93-CB6F-C287-C249EB9F6B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C3C05B-1634-9764-A369-B769642719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1B73410-8BDC-8EEB-A9F2-65BE8415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1) </a:t>
            </a:r>
            <a:r>
              <a:rPr lang="ko-KR" altLang="en-US" dirty="0"/>
              <a:t>팀 구성 및 역할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1600" y="1616446"/>
            <a:ext cx="4647426" cy="81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7D101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이름 </a:t>
            </a:r>
            <a:r>
              <a:rPr lang="en-US" altLang="ko-KR" sz="2400" b="1" dirty="0">
                <a:latin typeface="+mn-ea"/>
                <a:ea typeface="+mn-ea"/>
              </a:rPr>
              <a:t> </a:t>
            </a:r>
            <a:r>
              <a:rPr lang="en-US" altLang="ko-KR" sz="2000" b="1" dirty="0">
                <a:latin typeface="+mn-ea"/>
                <a:ea typeface="+mn-ea"/>
              </a:rPr>
              <a:t>	</a:t>
            </a:r>
            <a:r>
              <a:rPr lang="en-US" altLang="ko-KR" sz="3600" dirty="0">
                <a:latin typeface="+mn-ea"/>
                <a:ea typeface="+mn-ea"/>
              </a:rPr>
              <a:t>GO TO GYM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71600" y="272272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7D101"/>
              </a:buClr>
              <a:buFont typeface="Wingdings" panose="05000000000000000000" pitchFamily="2" charset="2"/>
              <a:buChar char="l"/>
            </a:pPr>
            <a:r>
              <a:rPr lang="ko-KR" altLang="en-US" sz="2400" b="1" dirty="0">
                <a:latin typeface="+mn-ea"/>
                <a:ea typeface="+mn-ea"/>
              </a:rPr>
              <a:t>팀 구성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89616" y="3318184"/>
            <a:ext cx="1828800" cy="22596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3893908" y="3318184"/>
            <a:ext cx="1828800" cy="22596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8102492" y="3318184"/>
            <a:ext cx="1828800" cy="22596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998200" y="3318184"/>
            <a:ext cx="1828800" cy="2259624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062655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팀장 정강우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ko-KR" altLang="en-US">
                <a:latin typeface="+mn-ea"/>
                <a:ea typeface="+mn-ea"/>
              </a:rPr>
              <a:t>백엔드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66947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남지완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ko-KR" altLang="en-US">
                <a:latin typeface="+mn-ea"/>
                <a:ea typeface="+mn-ea"/>
              </a:rPr>
              <a:t>프론트엔드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75531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조범준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en-US" altLang="ko-KR">
                <a:latin typeface="+mn-ea"/>
                <a:ea typeface="+mn-ea"/>
              </a:rPr>
              <a:t>UI/UX </a:t>
            </a:r>
            <a:r>
              <a:rPr lang="ko-KR" altLang="en-US">
                <a:latin typeface="+mn-ea"/>
                <a:ea typeface="+mn-ea"/>
              </a:rPr>
              <a:t>디자인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71239" y="5831844"/>
            <a:ext cx="12827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+mn-ea"/>
                <a:ea typeface="+mn-ea"/>
              </a:rPr>
              <a:t>팀원 이경민</a:t>
            </a:r>
            <a:endParaRPr lang="en-US" altLang="ko-KR" sz="1600">
              <a:latin typeface="+mn-ea"/>
              <a:ea typeface="+mn-ea"/>
            </a:endParaRPr>
          </a:p>
          <a:p>
            <a:pPr algn="ctr"/>
            <a:r>
              <a:rPr lang="ko-KR" altLang="en-US">
                <a:latin typeface="+mn-ea"/>
                <a:ea typeface="+mn-ea"/>
              </a:rPr>
              <a:t>퍼블리싱</a:t>
            </a:r>
          </a:p>
        </p:txBody>
      </p:sp>
    </p:spTree>
    <p:extLst>
      <p:ext uri="{BB962C8B-B14F-4D97-AF65-F5344CB8AC3E}">
        <p14:creationId xmlns:p14="http://schemas.microsoft.com/office/powerpoint/2010/main" val="424267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6041946E-8643-CAE4-8F8D-F0859CC27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740BC30-10F7-4D8B-B235-C3279B8B1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9A3C9A85-7734-9A90-8A05-30F37CF0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BFF111-DB97-48C7-07D3-F7B1B074E2B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z="2800" b="1" dirty="0">
                <a:latin typeface="+mj-ea"/>
                <a:ea typeface="+mj-ea"/>
              </a:rPr>
              <a:t>주제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헬스장 운영에 활용 가능한 플랫폼 랜딩페이지 제작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sz="2800" b="1" dirty="0">
                <a:latin typeface="+mj-ea"/>
                <a:ea typeface="+mj-ea"/>
              </a:rPr>
              <a:t>기획의도</a:t>
            </a:r>
            <a:endParaRPr lang="en-US" altLang="ko-KR" sz="2800" b="1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헬스장 사장님들을 위한 회원관리 플랫폼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비회원들의 정보열람 및 예약시스템 구축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714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1CF649CD-A5C9-06FA-8E8B-EBC4C5FA17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598897-A2BF-40CC-87B8-23AF683E5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379F20EE-19EE-FA00-D990-33035B5A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2) </a:t>
            </a:r>
            <a:r>
              <a:rPr lang="ko-KR" altLang="en-US" dirty="0"/>
              <a:t>프로젝트 주제 및 기획의도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DE984BE-1C40-518C-3C1A-BDD26A9EAE0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sz="2800" b="1" dirty="0"/>
              <a:t>현업 이슈</a:t>
            </a:r>
            <a:endParaRPr lang="en-US" altLang="ko-KR" sz="2800" b="1" dirty="0"/>
          </a:p>
          <a:p>
            <a:pPr lvl="1"/>
            <a:r>
              <a:rPr lang="ko-KR" altLang="en-US" dirty="0">
                <a:latin typeface="+mn-ea"/>
                <a:ea typeface="+mn-ea"/>
              </a:rPr>
              <a:t>비회원들은 예약시간 및 가격 정보 열람 불가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회원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트레이너</a:t>
            </a:r>
            <a:r>
              <a:rPr lang="en-US" altLang="ko-KR" dirty="0">
                <a:latin typeface="+mn-ea"/>
                <a:ea typeface="+mn-ea"/>
              </a:rPr>
              <a:t>&amp;</a:t>
            </a:r>
            <a:r>
              <a:rPr lang="ko-KR" altLang="en-US" dirty="0">
                <a:latin typeface="+mn-ea"/>
                <a:ea typeface="+mn-ea"/>
              </a:rPr>
              <a:t>트레이너 간 커뮤니티 공간 부재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장기 결제 전 </a:t>
            </a:r>
            <a:r>
              <a:rPr lang="en-US" altLang="ko-KR" dirty="0">
                <a:latin typeface="+mn-ea"/>
                <a:ea typeface="+mn-ea"/>
              </a:rPr>
              <a:t>1</a:t>
            </a:r>
            <a:r>
              <a:rPr lang="ko-KR" altLang="en-US" dirty="0">
                <a:latin typeface="+mn-ea"/>
                <a:ea typeface="+mn-ea"/>
              </a:rPr>
              <a:t>회성 체험 예약 시스템 부재 </a:t>
            </a:r>
            <a:r>
              <a:rPr lang="en-US" altLang="ko-KR" dirty="0">
                <a:latin typeface="+mn-ea"/>
                <a:ea typeface="+mn-ea"/>
              </a:rPr>
              <a:t>-&gt; </a:t>
            </a:r>
            <a:r>
              <a:rPr lang="ko-KR" altLang="en-US" dirty="0">
                <a:latin typeface="+mn-ea"/>
                <a:ea typeface="+mn-ea"/>
              </a:rPr>
              <a:t>비회원의 부담 증가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16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2000" dirty="0"/>
              <a:t>01. </a:t>
            </a:r>
            <a:r>
              <a:rPr lang="ko-KR" altLang="en-US" sz="2000" dirty="0"/>
              <a:t>프로젝트 개요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07803-9C62-6B49-EAC7-3808232C07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E3A3550-B980-03FC-DCD9-884E90BB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dirty="0"/>
              <a:t>3) </a:t>
            </a:r>
            <a:r>
              <a:rPr lang="ko-KR" altLang="en-US" dirty="0"/>
              <a:t>프로젝트 기술서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F28860A-1364-30BB-6889-DAFFC843E1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6384798"/>
              </p:ext>
            </p:extLst>
          </p:nvPr>
        </p:nvGraphicFramePr>
        <p:xfrm>
          <a:off x="319582" y="1769806"/>
          <a:ext cx="10698000" cy="4865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81163">
                  <a:extLst>
                    <a:ext uri="{9D8B030D-6E8A-4147-A177-3AD203B41FA5}">
                      <a16:colId xmlns:a16="http://schemas.microsoft.com/office/drawing/2014/main" val="1093702658"/>
                    </a:ext>
                  </a:extLst>
                </a:gridCol>
                <a:gridCol w="7416837">
                  <a:extLst>
                    <a:ext uri="{9D8B030D-6E8A-4147-A177-3AD203B41FA5}">
                      <a16:colId xmlns:a16="http://schemas.microsoft.com/office/drawing/2014/main" val="1433877896"/>
                    </a:ext>
                  </a:extLst>
                </a:gridCol>
              </a:tblGrid>
              <a:tr h="24882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프로젝트 구현 내용 및 컨셉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사장님들을 위한 회원관리 플랫폼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비회원들의 자유로운 정보열람 및 예약시스템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알림톡</a:t>
                      </a:r>
                      <a:r>
                        <a:rPr lang="en-US" altLang="ko-KR" sz="2000" dirty="0"/>
                        <a:t>API </a:t>
                      </a:r>
                      <a:r>
                        <a:rPr lang="ko-KR" altLang="en-US" sz="2000" dirty="0"/>
                        <a:t>활용하여 상담정보 확인 및 변경 시스템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플랫폼 미리보기 샘플페이지 제공</a:t>
                      </a:r>
                      <a:endParaRPr lang="en-US" altLang="ko-KR" sz="2000" dirty="0"/>
                    </a:p>
                    <a:p>
                      <a:pPr marL="342900" indent="-342900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en-US" sz="2000" dirty="0"/>
                        <a:t>헬스장 관계자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회원간 커뮤니티 공간</a:t>
                      </a:r>
                      <a:endParaRPr lang="en-US" altLang="ko-KR" sz="2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2530"/>
                  </a:ext>
                </a:extLst>
              </a:tr>
              <a:tr h="23393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2800" b="1" dirty="0"/>
                        <a:t>훈련내용 관련기술</a:t>
                      </a:r>
                      <a:endParaRPr lang="en-US" altLang="ko-KR" sz="2800" b="1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font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반응형 랜딩페이지 제작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마케팅을 강화하고 최신 트렌드에 맞는 </a:t>
                      </a:r>
                      <a:r>
                        <a:rPr lang="en-US" altLang="ko-KR" sz="2000" dirty="0">
                          <a:latin typeface="+mn-ea"/>
                          <a:ea typeface="+mn-ea"/>
                        </a:rPr>
                        <a:t>UI/UX </a:t>
                      </a: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디자인 및 기능 구현</a:t>
                      </a:r>
                      <a:endParaRPr lang="en-US" altLang="ko-KR" sz="2000" dirty="0">
                        <a:latin typeface="+mn-ea"/>
                        <a:ea typeface="+mn-ea"/>
                      </a:endParaRPr>
                    </a:p>
                    <a:p>
                      <a:pPr lvl="1" fontAlgn="ctr" latinLnBrk="1">
                        <a:lnSpc>
                          <a:spcPct val="150000"/>
                        </a:lnSpc>
                      </a:pP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[Open API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를 활용한 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SNS </a:t>
                      </a:r>
                      <a:r>
                        <a:rPr lang="ko-KR" altLang="ko-KR" sz="2000" b="1" dirty="0">
                          <a:latin typeface="+mn-ea"/>
                          <a:ea typeface="+mn-ea"/>
                        </a:rPr>
                        <a:t>마케팅 서비스 구현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]</a:t>
                      </a:r>
                    </a:p>
                    <a:p>
                      <a:pPr marL="342900" lvl="1" indent="-342900" fontAlgn="ctr" latinLnBrk="1">
                        <a:lnSpc>
                          <a:spcPct val="150000"/>
                        </a:lnSpc>
                        <a:buClr>
                          <a:srgbClr val="CE6300"/>
                        </a:buClr>
                        <a:buFont typeface="Wingdings" panose="05000000000000000000" pitchFamily="2" charset="2"/>
                        <a:buChar char="ü"/>
                      </a:pPr>
                      <a:r>
                        <a:rPr lang="ko-KR" altLang="ko-KR" sz="2000" dirty="0">
                          <a:latin typeface="+mn-ea"/>
                          <a:ea typeface="+mn-ea"/>
                        </a:rPr>
                        <a:t>간편한 상담 예약 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854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104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7FF5CBC-C862-F6F0-CFE1-81825AE4EF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7DB216-2C74-76F4-1F86-ACF803EE0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7473" y="1698108"/>
            <a:ext cx="342135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Design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0861" y="1698108"/>
            <a:ext cx="352102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Dev Tool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53" y="5625996"/>
            <a:ext cx="744305" cy="74430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6" t="9967" r="19775" b="11867"/>
          <a:stretch/>
        </p:blipFill>
        <p:spPr>
          <a:xfrm>
            <a:off x="5020615" y="4802086"/>
            <a:ext cx="1060450" cy="679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950649" y="1698108"/>
            <a:ext cx="35692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Language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032" y="4169224"/>
            <a:ext cx="340899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Back End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59" t="16673" r="29600" b="13083"/>
          <a:stretch/>
        </p:blipFill>
        <p:spPr>
          <a:xfrm>
            <a:off x="9897622" y="4746892"/>
            <a:ext cx="905165" cy="85898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9" t="12116" r="29268" b="15786"/>
          <a:stretch/>
        </p:blipFill>
        <p:spPr>
          <a:xfrm>
            <a:off x="8747746" y="4730305"/>
            <a:ext cx="895927" cy="86821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60269" y="4169224"/>
            <a:ext cx="35791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Distribute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 flipH="1">
            <a:off x="4389263" y="1644042"/>
            <a:ext cx="17945" cy="493319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932680" y="1666557"/>
            <a:ext cx="18352" cy="491068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08404" y="4169224"/>
            <a:ext cx="352348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0153D"/>
                </a:solidFill>
                <a:latin typeface="+mj-ea"/>
                <a:ea typeface="+mj-ea"/>
              </a:rPr>
              <a:t>DB/DBMS</a:t>
            </a:r>
            <a:endParaRPr lang="ko-KR" altLang="en-US" sz="1800" b="1" dirty="0">
              <a:solidFill>
                <a:srgbClr val="00153D"/>
              </a:solidFill>
              <a:latin typeface="+mj-ea"/>
              <a:ea typeface="+mj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5296152"/>
            <a:ext cx="1152525" cy="619125"/>
          </a:xfrm>
          <a:prstGeom prst="rect">
            <a:avLst/>
          </a:prstGeom>
        </p:spPr>
      </p:pic>
      <p:grpSp>
        <p:nvGrpSpPr>
          <p:cNvPr id="29" name="그룹 1016"/>
          <p:cNvGrpSpPr/>
          <p:nvPr/>
        </p:nvGrpSpPr>
        <p:grpSpPr>
          <a:xfrm>
            <a:off x="2872338" y="5286218"/>
            <a:ext cx="841421" cy="631066"/>
            <a:chOff x="14556050" y="2693240"/>
            <a:chExt cx="3157729" cy="1318816"/>
          </a:xfrm>
        </p:grpSpPr>
        <p:pic>
          <p:nvPicPr>
            <p:cNvPr id="30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556050" y="2693240"/>
              <a:ext cx="3157729" cy="1318816"/>
            </a:xfrm>
            <a:prstGeom prst="rect">
              <a:avLst/>
            </a:prstGeom>
          </p:spPr>
        </p:pic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53" y="2697609"/>
            <a:ext cx="859611" cy="932769"/>
          </a:xfrm>
          <a:prstGeom prst="rect">
            <a:avLst/>
          </a:prstGeom>
        </p:spPr>
      </p:pic>
      <p:cxnSp>
        <p:nvCxnSpPr>
          <p:cNvPr id="32" name="직선 연결선 31"/>
          <p:cNvCxnSpPr/>
          <p:nvPr/>
        </p:nvCxnSpPr>
        <p:spPr>
          <a:xfrm>
            <a:off x="961892" y="4149042"/>
            <a:ext cx="10577551" cy="357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980268" y="2069735"/>
            <a:ext cx="10577551" cy="357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80268" y="4544625"/>
            <a:ext cx="10577551" cy="357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980268" y="1648670"/>
            <a:ext cx="10577551" cy="357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80268" y="6558948"/>
            <a:ext cx="10577551" cy="3577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1467816" y="2212956"/>
            <a:ext cx="1187278" cy="959264"/>
            <a:chOff x="1467816" y="2212956"/>
            <a:chExt cx="1187278" cy="9592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8848" y="2212956"/>
              <a:ext cx="745214" cy="745214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467816" y="2925999"/>
              <a:ext cx="118727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00">
                  <a:solidFill>
                    <a:srgbClr val="00153D"/>
                  </a:solidFill>
                </a:rPr>
                <a:t>Adobe Photoshop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2744603" y="2206969"/>
            <a:ext cx="1128357" cy="962772"/>
            <a:chOff x="2744603" y="2206969"/>
            <a:chExt cx="1128357" cy="9627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930" y="2206969"/>
              <a:ext cx="745214" cy="745214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2744603" y="2923520"/>
              <a:ext cx="11283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Adobe Illustrator</a:t>
              </a: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323759" y="3173870"/>
            <a:ext cx="745214" cy="965081"/>
            <a:chOff x="2322959" y="3219772"/>
            <a:chExt cx="745214" cy="96508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959" y="3219772"/>
              <a:ext cx="745214" cy="74521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2426903" y="3938632"/>
              <a:ext cx="53732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Figma</a:t>
              </a: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5141158" y="2659848"/>
            <a:ext cx="946093" cy="1008291"/>
            <a:chOff x="5141158" y="2701598"/>
            <a:chExt cx="946093" cy="100829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1321" y="2701598"/>
              <a:ext cx="765767" cy="765767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5141158" y="3463668"/>
              <a:ext cx="9460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Visual Studio</a:t>
              </a: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9047143" y="2294552"/>
            <a:ext cx="653624" cy="952701"/>
            <a:chOff x="9047143" y="2294552"/>
            <a:chExt cx="653624" cy="952701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48" t="14073" r="18908" b="14594"/>
            <a:stretch/>
          </p:blipFill>
          <p:spPr>
            <a:xfrm>
              <a:off x="9047143" y="2294552"/>
              <a:ext cx="653624" cy="7466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111704" y="3001032"/>
              <a:ext cx="52450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HTML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981857" y="2302690"/>
            <a:ext cx="648972" cy="947583"/>
            <a:chOff x="9981857" y="2302690"/>
            <a:chExt cx="648972" cy="947583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41" t="14333" r="19258" b="15334"/>
            <a:stretch/>
          </p:blipFill>
          <p:spPr>
            <a:xfrm>
              <a:off x="9981857" y="2302690"/>
              <a:ext cx="648972" cy="736199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10104204" y="3004052"/>
              <a:ext cx="4042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CSS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9491737" y="3241128"/>
            <a:ext cx="756938" cy="927505"/>
            <a:chOff x="9505411" y="3198188"/>
            <a:chExt cx="756938" cy="927505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74" t="17482" r="19260" b="12517"/>
            <a:stretch/>
          </p:blipFill>
          <p:spPr>
            <a:xfrm>
              <a:off x="9561139" y="3198188"/>
              <a:ext cx="645483" cy="732710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9505411" y="3879472"/>
              <a:ext cx="75693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JavaScript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6548040" y="4625798"/>
            <a:ext cx="814647" cy="1032026"/>
            <a:chOff x="6453357" y="4699220"/>
            <a:chExt cx="814647" cy="1032026"/>
          </a:xfrm>
        </p:grpSpPr>
        <p:pic>
          <p:nvPicPr>
            <p:cNvPr id="69" name="그림 68"/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41" t="20254" r="23252" b="18419"/>
            <a:stretch/>
          </p:blipFill>
          <p:spPr>
            <a:xfrm>
              <a:off x="6470063" y="4699220"/>
              <a:ext cx="781235" cy="843379"/>
            </a:xfrm>
            <a:prstGeom prst="rect">
              <a:avLst/>
            </a:prstGeom>
          </p:spPr>
        </p:pic>
        <p:sp>
          <p:nvSpPr>
            <p:cNvPr id="70" name="TextBox 69"/>
            <p:cNvSpPr txBox="1"/>
            <p:nvPr/>
          </p:nvSpPr>
          <p:spPr>
            <a:xfrm>
              <a:off x="6453357" y="5485025"/>
              <a:ext cx="81464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Sequel Pro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9348143" y="5624176"/>
            <a:ext cx="803425" cy="968421"/>
            <a:chOff x="9432809" y="5699530"/>
            <a:chExt cx="803425" cy="968421"/>
          </a:xfrm>
        </p:grpSpPr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2369" y="5699530"/>
              <a:ext cx="744305" cy="744305"/>
            </a:xfrm>
            <a:prstGeom prst="rect">
              <a:avLst/>
            </a:prstGeom>
          </p:spPr>
        </p:pic>
        <p:sp>
          <p:nvSpPr>
            <p:cNvPr id="73" name="TextBox 72"/>
            <p:cNvSpPr txBox="1"/>
            <p:nvPr/>
          </p:nvSpPr>
          <p:spPr>
            <a:xfrm>
              <a:off x="9432809" y="6421730"/>
              <a:ext cx="8034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>
                  <a:solidFill>
                    <a:srgbClr val="00153D"/>
                  </a:solidFill>
                </a:rPr>
                <a:t>CloudType</a:t>
              </a:r>
              <a:endParaRPr lang="ko-KR" altLang="en-US" sz="1000">
                <a:solidFill>
                  <a:srgbClr val="00153D"/>
                </a:solidFill>
              </a:endParaRPr>
            </a:p>
          </p:txBody>
        </p:sp>
      </p:grpSp>
      <p:sp>
        <p:nvSpPr>
          <p:cNvPr id="74" name="부제목 1">
            <a:extLst>
              <a:ext uri="{FF2B5EF4-FFF2-40B4-BE49-F238E27FC236}">
                <a16:creationId xmlns:a16="http://schemas.microsoft.com/office/drawing/2014/main" id="{8706603C-FA3C-E78E-E66B-7E9F30221B55}"/>
              </a:ext>
            </a:extLst>
          </p:cNvPr>
          <p:cNvSpPr txBox="1">
            <a:spLocks/>
          </p:cNvSpPr>
          <p:nvPr/>
        </p:nvSpPr>
        <p:spPr>
          <a:xfrm>
            <a:off x="7991562" y="1202681"/>
            <a:ext cx="302602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500"/>
              <a:buFont typeface="Trirong"/>
              <a:buNone/>
              <a:defRPr sz="2000" b="1" i="1" u="none" strike="noStrike" cap="none">
                <a:solidFill>
                  <a:schemeClr val="accent2"/>
                </a:solidFill>
                <a:latin typeface="+mn-ea"/>
                <a:ea typeface="+mn-ea"/>
                <a:cs typeface="Trirong"/>
                <a:sym typeface="Trirong"/>
              </a:defRPr>
            </a:lvl1pPr>
            <a:lvl2pPr marL="914400" marR="0" lvl="1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2pPr>
            <a:lvl3pPr marL="1371600" marR="0" lvl="2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3pPr>
            <a:lvl4pPr marL="1828800" marR="0" lvl="3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4pPr>
            <a:lvl5pPr marL="2286000" marR="0" lvl="4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5pPr>
            <a:lvl6pPr marL="2743200" marR="0" lvl="5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6pPr>
            <a:lvl7pPr marL="3200400" marR="0" lvl="6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7pPr>
            <a:lvl8pPr marL="3657600" marR="0" lvl="7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8pPr>
            <a:lvl9pPr marL="4114800" marR="0" lvl="8" indent="-3683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Trirong"/>
              <a:buNone/>
              <a:defRPr sz="5500" b="1" i="1" u="none" strike="noStrike" cap="none">
                <a:solidFill>
                  <a:schemeClr val="accent2"/>
                </a:solidFill>
                <a:latin typeface="Trirong"/>
                <a:ea typeface="Trirong"/>
                <a:cs typeface="Trirong"/>
                <a:sym typeface="Trirong"/>
              </a:defRPr>
            </a:lvl9pPr>
          </a:lstStyle>
          <a:p>
            <a:r>
              <a:rPr lang="en-US" altLang="ko-K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01. </a:t>
            </a:r>
            <a:r>
              <a:rPr lang="ko-KR" alt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770220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01. </a:t>
            </a:r>
            <a:r>
              <a:rPr lang="ko-KR" altLang="en-US"/>
              <a:t>프로젝트 개요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4) </a:t>
            </a:r>
            <a:r>
              <a:rPr lang="ko-KR" altLang="en-US" b="1" dirty="0"/>
              <a:t>개발환경 및 일정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820064"/>
              </p:ext>
            </p:extLst>
          </p:nvPr>
        </p:nvGraphicFramePr>
        <p:xfrm>
          <a:off x="783771" y="1827580"/>
          <a:ext cx="10197528" cy="484899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78173130"/>
                    </a:ext>
                  </a:extLst>
                </a:gridCol>
                <a:gridCol w="3715658">
                  <a:extLst>
                    <a:ext uri="{9D8B030D-6E8A-4147-A177-3AD203B41FA5}">
                      <a16:colId xmlns:a16="http://schemas.microsoft.com/office/drawing/2014/main" val="702522400"/>
                    </a:ext>
                  </a:extLst>
                </a:gridCol>
                <a:gridCol w="1202871">
                  <a:extLst>
                    <a:ext uri="{9D8B030D-6E8A-4147-A177-3AD203B41FA5}">
                      <a16:colId xmlns:a16="http://schemas.microsoft.com/office/drawing/2014/main" val="337014709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17465488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3802527517"/>
                    </a:ext>
                  </a:extLst>
                </a:gridCol>
                <a:gridCol w="1341999">
                  <a:extLst>
                    <a:ext uri="{9D8B030D-6E8A-4147-A177-3AD203B41FA5}">
                      <a16:colId xmlns:a16="http://schemas.microsoft.com/office/drawing/2014/main" val="3418882714"/>
                    </a:ext>
                  </a:extLst>
                </a:gridCol>
              </a:tblGrid>
              <a:tr h="5817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구분 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활동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1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3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</a:t>
                      </a:r>
                      <a:r>
                        <a:rPr lang="ko-KR" altLang="en-US" sz="1600"/>
                        <a:t>주차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157738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기획 및 설계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주제 선정 및 벤치마킹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1944170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워크플로우 및 와이어프레임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1596281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스토리보드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2995612"/>
                  </a:ext>
                </a:extLst>
              </a:tr>
              <a:tr h="302946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UI/UX </a:t>
                      </a:r>
                      <a:r>
                        <a:rPr lang="ko-KR" altLang="en-US"/>
                        <a:t>디자인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스타일가이드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2741091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디자인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5204380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 디자인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64547502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069312"/>
                  </a:ext>
                </a:extLst>
              </a:tr>
              <a:tr h="302946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반응형 웹 구현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랜딩페이지 퍼블리싱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 </a:t>
                      </a:r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4076956"/>
                  </a:ext>
                </a:extLst>
              </a:tr>
              <a:tr h="3029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서브페이지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66878627"/>
                  </a:ext>
                </a:extLst>
              </a:tr>
              <a:tr h="3029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/>
                        <a:t>수정 및 보안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1972423"/>
                  </a:ext>
                </a:extLst>
              </a:tr>
              <a:tr h="22721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/>
                        <a:t>API</a:t>
                      </a:r>
                      <a:r>
                        <a:rPr lang="en-US" altLang="ko-KR" baseline="0"/>
                        <a:t> </a:t>
                      </a:r>
                      <a:r>
                        <a:rPr lang="ko-KR" altLang="en-US" baseline="0"/>
                        <a:t>및 기술 구현</a:t>
                      </a:r>
                      <a:endParaRPr lang="ko-KR" altLang="en-US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자바스크립트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9348014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Open API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알림톡</a:t>
                      </a:r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9816267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데이터베이스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8005135"/>
                  </a:ext>
                </a:extLst>
              </a:tr>
              <a:tr h="2272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/>
                        <a:t>수정 및 보안</a:t>
                      </a:r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3034184"/>
                  </a:ext>
                </a:extLst>
              </a:tr>
            </a:tbl>
          </a:graphicData>
        </a:graphic>
      </p:graphicFrame>
      <p:sp>
        <p:nvSpPr>
          <p:cNvPr id="9" name="모서리가 둥근 직사각형 8"/>
          <p:cNvSpPr/>
          <p:nvPr/>
        </p:nvSpPr>
        <p:spPr>
          <a:xfrm>
            <a:off x="6115050" y="2482850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711950" y="2787708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711950" y="3092566"/>
            <a:ext cx="1676400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7699375" y="4616856"/>
            <a:ext cx="1930399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136932" y="4921714"/>
            <a:ext cx="1673224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544920" y="5531430"/>
            <a:ext cx="2036358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494043" y="5836288"/>
            <a:ext cx="1372984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7080062" y="6141141"/>
            <a:ext cx="3786965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 </a:t>
            </a:r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8973544" y="5226572"/>
            <a:ext cx="1607734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6711950" y="3397424"/>
            <a:ext cx="850900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7505699" y="3702282"/>
            <a:ext cx="1533525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8136932" y="4007140"/>
            <a:ext cx="1492842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8664574" y="4311998"/>
            <a:ext cx="1145582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9810156" y="6445994"/>
            <a:ext cx="1171143" cy="152962"/>
          </a:xfrm>
          <a:prstGeom prst="roundRect">
            <a:avLst>
              <a:gd name="adj" fmla="val 50000"/>
            </a:avLst>
          </a:prstGeom>
          <a:solidFill>
            <a:srgbClr val="E2C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 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8173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7F7F7"/>
      </a:lt1>
      <a:dk2>
        <a:srgbClr val="171717"/>
      </a:dk2>
      <a:lt2>
        <a:srgbClr val="EEEEEE"/>
      </a:lt2>
      <a:accent1>
        <a:srgbClr val="000000"/>
      </a:accent1>
      <a:accent2>
        <a:srgbClr val="F7D101"/>
      </a:accent2>
      <a:accent3>
        <a:srgbClr val="D0CECE"/>
      </a:accent3>
      <a:accent4>
        <a:srgbClr val="E0BE01"/>
      </a:accent4>
      <a:accent5>
        <a:srgbClr val="434343"/>
      </a:accent5>
      <a:accent6>
        <a:srgbClr val="999999"/>
      </a:accent6>
      <a:hlink>
        <a:srgbClr val="F1C232"/>
      </a:hlink>
      <a:folHlink>
        <a:srgbClr val="0097A7"/>
      </a:folHlink>
    </a:clrScheme>
    <a:fontScheme name="사용자 지정 3">
      <a:majorFont>
        <a:latin typeface="Inter Light"/>
        <a:ea typeface="맑은 고딕"/>
        <a:cs typeface=""/>
      </a:majorFont>
      <a:minorFont>
        <a:latin typeface="Inter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</TotalTime>
  <Words>625</Words>
  <Application>Microsoft Office PowerPoint</Application>
  <PresentationFormat>와이드스크린</PresentationFormat>
  <Paragraphs>199</Paragraphs>
  <Slides>26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Wingdings</vt:lpstr>
      <vt:lpstr>Calibri</vt:lpstr>
      <vt:lpstr>Malgun Gothic Semilight</vt:lpstr>
      <vt:lpstr>Inter Light</vt:lpstr>
      <vt:lpstr>Barlow Condensed SemiBold</vt:lpstr>
      <vt:lpstr>맑은 고딕</vt:lpstr>
      <vt:lpstr>Trirong</vt:lpstr>
      <vt:lpstr>Arial</vt:lpstr>
      <vt:lpstr>Merriweather</vt:lpstr>
      <vt:lpstr>Barlow Condensed</vt:lpstr>
      <vt:lpstr>Roboto Condensed</vt:lpstr>
      <vt:lpstr>SlidesMania</vt:lpstr>
      <vt:lpstr>Open API를 활용한  SNS마케팅 자동화구현</vt:lpstr>
      <vt:lpstr>CONTENTS</vt:lpstr>
      <vt:lpstr>01. 프로젝트 개요</vt:lpstr>
      <vt:lpstr>1) 팀 구성 및 역할</vt:lpstr>
      <vt:lpstr>2) 프로젝트 주제 및 기획의도</vt:lpstr>
      <vt:lpstr>2) 프로젝트 주제 및 기획의도</vt:lpstr>
      <vt:lpstr>3) 프로젝트 기술서</vt:lpstr>
      <vt:lpstr>4) 개발환경 및 일정</vt:lpstr>
      <vt:lpstr>4) 개발환경 및 일정</vt:lpstr>
      <vt:lpstr>5) 프로젝트 구조</vt:lpstr>
      <vt:lpstr>5) 프로젝트 구조 - 알림톡 활용 방안</vt:lpstr>
      <vt:lpstr>6) 활용방안 및 기대효과</vt:lpstr>
      <vt:lpstr>02. UI/UX 설계 및 디자인</vt:lpstr>
      <vt:lpstr>1) 워크플로우</vt:lpstr>
      <vt:lpstr>2) 와이어프레임</vt:lpstr>
      <vt:lpstr>3) 스타일 가이드</vt:lpstr>
      <vt:lpstr>4) 프로토타입</vt:lpstr>
      <vt:lpstr>5) 목업</vt:lpstr>
      <vt:lpstr>04. 프로젝트 수행 결과</vt:lpstr>
      <vt:lpstr>1) 반응형 웹 구현</vt:lpstr>
      <vt:lpstr>2) API 및 기술 개발 알림톡</vt:lpstr>
      <vt:lpstr>3) 시연 동영상</vt:lpstr>
      <vt:lpstr>05. 자체 평가 의견</vt:lpstr>
      <vt:lpstr>감사합니다</vt:lpstr>
      <vt:lpstr>THANK YOU!</vt:lpstr>
      <vt:lpstr>EDITABLE ICONS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GOES YOUR PRESENTATION TITLE</dc:title>
  <dc:creator>Owner</dc:creator>
  <cp:lastModifiedBy>경민 이</cp:lastModifiedBy>
  <cp:revision>25</cp:revision>
  <dcterms:modified xsi:type="dcterms:W3CDTF">2023-09-11T05:43:13Z</dcterms:modified>
</cp:coreProperties>
</file>